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9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  <p:sldMasterId id="2147483688" r:id="rId2"/>
    <p:sldMasterId id="2147483689" r:id="rId3"/>
    <p:sldMasterId id="2147483690" r:id="rId4"/>
    <p:sldMasterId id="2147483707" r:id="rId5"/>
    <p:sldMasterId id="2147483715" r:id="rId6"/>
    <p:sldMasterId id="2147483720" r:id="rId7"/>
    <p:sldMasterId id="2147483730" r:id="rId8"/>
    <p:sldMasterId id="2147483735" r:id="rId9"/>
    <p:sldMasterId id="2147483740" r:id="rId10"/>
  </p:sldMasterIdLst>
  <p:notesMasterIdLst>
    <p:notesMasterId r:id="rId27"/>
  </p:notesMasterIdLst>
  <p:sldIdLst>
    <p:sldId id="271" r:id="rId11"/>
    <p:sldId id="279" r:id="rId12"/>
    <p:sldId id="257" r:id="rId13"/>
    <p:sldId id="258" r:id="rId14"/>
    <p:sldId id="261" r:id="rId15"/>
    <p:sldId id="280" r:id="rId16"/>
    <p:sldId id="260" r:id="rId17"/>
    <p:sldId id="283" r:id="rId18"/>
    <p:sldId id="264" r:id="rId19"/>
    <p:sldId id="265" r:id="rId20"/>
    <p:sldId id="266" r:id="rId21"/>
    <p:sldId id="284" r:id="rId22"/>
    <p:sldId id="268" r:id="rId23"/>
    <p:sldId id="269" r:id="rId24"/>
    <p:sldId id="286" r:id="rId25"/>
    <p:sldId id="281" r:id="rId26"/>
  </p:sldIdLst>
  <p:sldSz cx="12192000" cy="6858000"/>
  <p:notesSz cx="6858000" cy="9144000"/>
  <p:embeddedFontLst>
    <p:embeddedFont>
      <p:font typeface="Arial Black" panose="020B0A04020102020204" pitchFamily="34" charset="0"/>
      <p:bold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Montserrat" panose="020B0604020202020204" charset="0"/>
      <p:regular r:id="rId33"/>
      <p:bold r:id="rId34"/>
      <p:italic r:id="rId35"/>
      <p:boldItalic r:id="rId36"/>
    </p:embeddedFont>
    <p:embeddedFont>
      <p:font typeface="Roboto Light" panose="020B0604020202020204" charset="0"/>
      <p:regular r:id="rId37"/>
      <p:bold r:id="rId38"/>
      <p:italic r:id="rId39"/>
      <p:bold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374">
          <p15:clr>
            <a:srgbClr val="747775"/>
          </p15:clr>
        </p15:guide>
        <p15:guide id="2" pos="7306">
          <p15:clr>
            <a:srgbClr val="747775"/>
          </p15:clr>
        </p15:guide>
        <p15:guide id="3" orient="horz" pos="283">
          <p15:clr>
            <a:srgbClr val="747775"/>
          </p15:clr>
        </p15:guide>
        <p15:guide id="4" orient="horz" pos="565">
          <p15:clr>
            <a:srgbClr val="747775"/>
          </p15:clr>
        </p15:guide>
        <p15:guide id="5" orient="horz" pos="3151">
          <p15:clr>
            <a:srgbClr val="747775"/>
          </p15:clr>
        </p15:guide>
        <p15:guide id="6" orient="horz" pos="3765">
          <p15:clr>
            <a:srgbClr val="747775"/>
          </p15:clr>
        </p15:guide>
        <p15:guide id="7" orient="horz" pos="3517">
          <p15:clr>
            <a:srgbClr val="747775"/>
          </p15:clr>
        </p15:guide>
        <p15:guide id="8" orient="horz" pos="17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ul Alveano Aguerreber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32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 snapToGrid="0">
      <p:cViewPr>
        <p:scale>
          <a:sx n="71" d="100"/>
          <a:sy n="71" d="100"/>
        </p:scale>
        <p:origin x="-678" y="-60"/>
      </p:cViewPr>
      <p:guideLst>
        <p:guide orient="horz" pos="283"/>
        <p:guide orient="horz" pos="565"/>
        <p:guide orient="horz" pos="3151"/>
        <p:guide orient="horz" pos="3765"/>
        <p:guide orient="horz" pos="3517"/>
        <p:guide orient="horz" pos="171"/>
        <p:guide pos="375"/>
        <p:guide pos="73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404051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FAD8D791-C5FB-4597-8FB8-72A5E39A6D48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6910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ca658883d1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2ca658883d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ca658883d1_0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2ca658883d1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c470f02d9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c470f02d9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ca658883d1_0_9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ca658883d1_0_9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defTabSz="457200">
              <a:defRPr/>
            </a:pPr>
            <a:fld id="{E502A053-9E28-4D4C-B446-3C2814735BD1}" type="slidenum">
              <a:rPr lang="en-US" smtClean="0">
                <a:solidFill>
                  <a:prstClr val="black"/>
                </a:solidFill>
                <a:latin typeface="Calibri"/>
              </a:rPr>
              <a:pPr defTabSz="457200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5020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ca658883d1_0_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2ca658883d1_0_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ca658883d1_0_6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2ca658883d1_0_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ca658883d1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g2ca658883d1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defTabSz="457200">
              <a:defRPr/>
            </a:pPr>
            <a:fld id="{E502A053-9E28-4D4C-B446-3C2814735BD1}" type="slidenum">
              <a:rPr lang="en-US" smtClean="0">
                <a:solidFill>
                  <a:prstClr val="black"/>
                </a:solidFill>
                <a:latin typeface="Calibri"/>
              </a:rPr>
              <a:pPr defTabSz="457200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5020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f571891f28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1" name="Google Shape;401;g1f571891f28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f571891f2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2" name="Google Shape;422;g1f571891f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ca658883d1_0_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g2ca658883d1_0_8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Through: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AutoNum type="arabicPeriod"/>
            </a:pPr>
            <a:r>
              <a:rPr lang="es-MX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Alliances with mobility, public education and urban development government institutions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Calibri"/>
              <a:buAutoNum type="arabicPeriod"/>
            </a:pPr>
            <a:r>
              <a:rPr lang="es-MX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Alliances with civil society and private sector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AutoNum type="arabicPeriod"/>
            </a:pPr>
            <a:r>
              <a:rPr lang="es-MX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Generation of norms for speed reduction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Calibri"/>
              <a:buAutoNum type="arabicPeriod"/>
            </a:pPr>
            <a:r>
              <a:rPr lang="es-MX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Enforcement and regulation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200"/>
              <a:buFont typeface="Calibri"/>
              <a:buAutoNum type="arabicPeriod"/>
            </a:pPr>
            <a:r>
              <a:rPr lang="es-MX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Planning and implementation of safe infrastructure in school environments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Calibri"/>
              <a:buAutoNum type="arabicPeriod"/>
            </a:pPr>
            <a:r>
              <a:rPr lang="es-MX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Evaluation and monitoring programs</a:t>
            </a:r>
            <a:endParaRPr/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2ca658883d1_0_8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s-MX"/>
              <a:pPr/>
              <a:t>15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FAD8D791-C5FB-4597-8FB8-72A5E39A6D48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6910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B9291"/>
              </a:buClr>
              <a:buSzPts val="2400"/>
              <a:buNone/>
              <a:defRPr sz="2400">
                <a:solidFill>
                  <a:srgbClr val="8B9291"/>
                </a:solidFill>
              </a:defRPr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9291"/>
              </a:buClr>
              <a:buSzPts val="2000"/>
              <a:buNone/>
              <a:defRPr sz="2000">
                <a:solidFill>
                  <a:srgbClr val="8B9291"/>
                </a:solidFill>
              </a:defRPr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9291"/>
              </a:buClr>
              <a:buSzPts val="1800"/>
              <a:buNone/>
              <a:defRPr sz="1900">
                <a:solidFill>
                  <a:srgbClr val="8B9291"/>
                </a:solidFill>
              </a:defRPr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9291"/>
              </a:buClr>
              <a:buSzPts val="1600"/>
              <a:buNone/>
              <a:defRPr sz="1600">
                <a:solidFill>
                  <a:srgbClr val="8B9291"/>
                </a:solidFill>
              </a:defRPr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9291"/>
              </a:buClr>
              <a:buSzPts val="1600"/>
              <a:buNone/>
              <a:defRPr sz="1600">
                <a:solidFill>
                  <a:srgbClr val="8B9291"/>
                </a:solidFill>
              </a:defRPr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9291"/>
              </a:buClr>
              <a:buSzPts val="1600"/>
              <a:buNone/>
              <a:defRPr sz="1600">
                <a:solidFill>
                  <a:srgbClr val="8B9291"/>
                </a:solidFill>
              </a:defRPr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9291"/>
              </a:buClr>
              <a:buSzPts val="1600"/>
              <a:buNone/>
              <a:defRPr sz="1600">
                <a:solidFill>
                  <a:srgbClr val="8B9291"/>
                </a:solidFill>
              </a:defRPr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9291"/>
              </a:buClr>
              <a:buSzPts val="1600"/>
              <a:buNone/>
              <a:defRPr sz="1600">
                <a:solidFill>
                  <a:srgbClr val="8B9291"/>
                </a:solidFill>
              </a:defRPr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9291"/>
              </a:buClr>
              <a:buSzPts val="1600"/>
              <a:buNone/>
              <a:defRPr sz="1600">
                <a:solidFill>
                  <a:srgbClr val="8B929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839791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00" b="1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839791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3"/>
          </p:nvPr>
        </p:nvSpPr>
        <p:spPr>
          <a:xfrm>
            <a:off x="6172203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00" b="1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4"/>
          </p:nvPr>
        </p:nvSpPr>
        <p:spPr>
          <a:xfrm>
            <a:off x="6172203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91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43174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286" lvl="1" indent="-40635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430" lvl="2" indent="-38095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573" lvl="3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5718" lvl="4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2858" lvl="5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000" lvl="6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143" lvl="7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286" lvl="8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91" y="2057403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500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91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91" y="2057403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500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02" y="1956627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03" y="-596074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/>
          <p:nvPr/>
        </p:nvSpPr>
        <p:spPr>
          <a:xfrm>
            <a:off x="781743" y="647703"/>
            <a:ext cx="10628400" cy="5524500"/>
          </a:xfrm>
          <a:prstGeom prst="rect">
            <a:avLst/>
          </a:prstGeom>
          <a:solidFill>
            <a:srgbClr val="FEFEFE">
              <a:alpha val="2750"/>
            </a:srgbClr>
          </a:solidFill>
          <a:ln>
            <a:noFill/>
          </a:ln>
        </p:spPr>
        <p:txBody>
          <a:bodyPr spcFirstLastPara="1" wrap="square" lIns="45450" tIns="22698" rIns="45450" bIns="2269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title"/>
          </p:nvPr>
        </p:nvSpPr>
        <p:spPr>
          <a:xfrm>
            <a:off x="415600" y="740803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6" tIns="121886" rIns="121886" bIns="121886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body" idx="1"/>
          </p:nvPr>
        </p:nvSpPr>
        <p:spPr>
          <a:xfrm>
            <a:off x="415600" y="1852803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6" tIns="121886" rIns="121886" bIns="121886" anchor="t" anchorCtr="0">
            <a:noAutofit/>
          </a:bodyPr>
          <a:lstStyle>
            <a:lvl1pPr marL="457143" lvl="0" indent="-33016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286" lvl="1" indent="-33016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430" lvl="2" indent="-33016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573" lvl="3" indent="-33016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5718" lvl="4" indent="-33016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2858" lvl="5" indent="-33016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000" lvl="6" indent="-33016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143" lvl="7" indent="-33016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286" lvl="8" indent="-33016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6" tIns="121886" rIns="121886" bIns="121886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>
            <a:spLocks noGrp="1"/>
          </p:cNvSpPr>
          <p:nvPr>
            <p:ph type="title"/>
          </p:nvPr>
        </p:nvSpPr>
        <p:spPr>
          <a:xfrm>
            <a:off x="415603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6" tIns="121886" rIns="121886" bIns="121886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body" idx="1"/>
          </p:nvPr>
        </p:nvSpPr>
        <p:spPr>
          <a:xfrm>
            <a:off x="415603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6" tIns="121886" rIns="121886" bIns="121886" anchor="t" anchorCtr="0">
            <a:noAutofit/>
          </a:bodyPr>
          <a:lstStyle>
            <a:lvl1pPr marL="457143" lvl="0" indent="-3809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286" lvl="1" indent="-34921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430" lvl="2" indent="-34921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573" lvl="3" indent="-34921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5718" lvl="4" indent="-34921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2858" lvl="5" indent="-34921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000" lvl="6" indent="-34921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143" lvl="7" indent="-34921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286" lvl="8" indent="-34921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6" tIns="121886" rIns="121886" bIns="121886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900">
                <a:solidFill>
                  <a:srgbClr val="888888"/>
                </a:solidFill>
              </a:defRPr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91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00" b="1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2"/>
          </p:nvPr>
        </p:nvSpPr>
        <p:spPr>
          <a:xfrm>
            <a:off x="839791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body" idx="3"/>
          </p:nvPr>
        </p:nvSpPr>
        <p:spPr>
          <a:xfrm>
            <a:off x="6172203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00" b="1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body" idx="4"/>
          </p:nvPr>
        </p:nvSpPr>
        <p:spPr>
          <a:xfrm>
            <a:off x="6172203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839791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43174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286" lvl="1" indent="-40635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430" lvl="2" indent="-38095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573" lvl="3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5718" lvl="4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2858" lvl="5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000" lvl="6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143" lvl="7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286" lvl="8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body" idx="2"/>
          </p:nvPr>
        </p:nvSpPr>
        <p:spPr>
          <a:xfrm>
            <a:off x="839791" y="2057403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500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9pPr>
          </a:lstStyle>
          <a:p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title"/>
          </p:nvPr>
        </p:nvSpPr>
        <p:spPr>
          <a:xfrm>
            <a:off x="839791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7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839791" y="2057403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500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9pPr>
          </a:lstStyle>
          <a:p>
            <a:endParaRPr/>
          </a:p>
        </p:txBody>
      </p:sp>
      <p:sp>
        <p:nvSpPr>
          <p:cNvPr id="161" name="Google Shape;161;p2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2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 rot="5400000">
            <a:off x="7133402" y="1956627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 rot="5400000">
            <a:off x="1799403" y="-596074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1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5" name="Google Shape;185;p3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3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3"/>
          <p:cNvSpPr/>
          <p:nvPr/>
        </p:nvSpPr>
        <p:spPr>
          <a:xfrm>
            <a:off x="11515583" y="6303057"/>
            <a:ext cx="342900" cy="298800"/>
          </a:xfrm>
          <a:prstGeom prst="roundRect">
            <a:avLst>
              <a:gd name="adj" fmla="val 50000"/>
            </a:avLst>
          </a:prstGeom>
          <a:noFill/>
          <a:ln w="127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0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3"/>
          <p:cNvSpPr txBox="1">
            <a:spLocks noGrp="1"/>
          </p:cNvSpPr>
          <p:nvPr>
            <p:ph type="sldNum" idx="12"/>
          </p:nvPr>
        </p:nvSpPr>
        <p:spPr>
          <a:xfrm>
            <a:off x="11471567" y="6257743"/>
            <a:ext cx="4311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5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5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900">
                <a:solidFill>
                  <a:srgbClr val="888888"/>
                </a:solidFill>
              </a:defRPr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3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3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3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7"/>
          <p:cNvSpPr txBox="1">
            <a:spLocks noGrp="1"/>
          </p:cNvSpPr>
          <p:nvPr>
            <p:ph type="body" idx="1"/>
          </p:nvPr>
        </p:nvSpPr>
        <p:spPr>
          <a:xfrm>
            <a:off x="839791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00" b="1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37"/>
          <p:cNvSpPr txBox="1">
            <a:spLocks noGrp="1"/>
          </p:cNvSpPr>
          <p:nvPr>
            <p:ph type="body" idx="2"/>
          </p:nvPr>
        </p:nvSpPr>
        <p:spPr>
          <a:xfrm>
            <a:off x="839791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37"/>
          <p:cNvSpPr txBox="1">
            <a:spLocks noGrp="1"/>
          </p:cNvSpPr>
          <p:nvPr>
            <p:ph type="body" idx="3"/>
          </p:nvPr>
        </p:nvSpPr>
        <p:spPr>
          <a:xfrm>
            <a:off x="6172203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00" b="1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9" name="Google Shape;219;p37"/>
          <p:cNvSpPr txBox="1">
            <a:spLocks noGrp="1"/>
          </p:cNvSpPr>
          <p:nvPr>
            <p:ph type="body" idx="4"/>
          </p:nvPr>
        </p:nvSpPr>
        <p:spPr>
          <a:xfrm>
            <a:off x="6172203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3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3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 txBox="1">
            <a:spLocks noGrp="1"/>
          </p:cNvSpPr>
          <p:nvPr>
            <p:ph type="title"/>
          </p:nvPr>
        </p:nvSpPr>
        <p:spPr>
          <a:xfrm>
            <a:off x="839791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9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43174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286" lvl="1" indent="-40635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430" lvl="2" indent="-38095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573" lvl="3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5718" lvl="4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2858" lvl="5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000" lvl="6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143" lvl="7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286" lvl="8" indent="-3555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31" name="Google Shape;231;p39"/>
          <p:cNvSpPr txBox="1">
            <a:spLocks noGrp="1"/>
          </p:cNvSpPr>
          <p:nvPr>
            <p:ph type="body" idx="2"/>
          </p:nvPr>
        </p:nvSpPr>
        <p:spPr>
          <a:xfrm>
            <a:off x="839791" y="2057403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500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9pPr>
          </a:lstStyle>
          <a:p>
            <a:endParaRPr/>
          </a:p>
        </p:txBody>
      </p:sp>
      <p:sp>
        <p:nvSpPr>
          <p:cNvPr id="232" name="Google Shape;232;p3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3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3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0"/>
          <p:cNvSpPr txBox="1">
            <a:spLocks noGrp="1"/>
          </p:cNvSpPr>
          <p:nvPr>
            <p:ph type="title"/>
          </p:nvPr>
        </p:nvSpPr>
        <p:spPr>
          <a:xfrm>
            <a:off x="839791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40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40"/>
          <p:cNvSpPr txBox="1">
            <a:spLocks noGrp="1"/>
          </p:cNvSpPr>
          <p:nvPr>
            <p:ph type="body" idx="1"/>
          </p:nvPr>
        </p:nvSpPr>
        <p:spPr>
          <a:xfrm>
            <a:off x="839791" y="2057403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22857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286" lvl="1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500"/>
            </a:lvl2pPr>
            <a:lvl3pPr marL="1371430" lvl="2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573" lvl="3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4pPr>
            <a:lvl5pPr marL="2285718" lvl="4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5pPr>
            <a:lvl6pPr marL="2742858" lvl="5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6pPr>
            <a:lvl7pPr marL="3200000" lvl="6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7pPr>
            <a:lvl8pPr marL="3657143" lvl="7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8pPr>
            <a:lvl9pPr marL="4114286" lvl="8" indent="-22857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0"/>
            </a:lvl9pPr>
          </a:lstStyle>
          <a:p>
            <a:endParaRPr/>
          </a:p>
        </p:txBody>
      </p:sp>
      <p:sp>
        <p:nvSpPr>
          <p:cNvPr id="239" name="Google Shape;239;p4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4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4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2"/>
          <p:cNvSpPr txBox="1">
            <a:spLocks noGrp="1"/>
          </p:cNvSpPr>
          <p:nvPr>
            <p:ph type="title"/>
          </p:nvPr>
        </p:nvSpPr>
        <p:spPr>
          <a:xfrm rot="5400000">
            <a:off x="7133402" y="1956627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2"/>
          <p:cNvSpPr txBox="1">
            <a:spLocks noGrp="1"/>
          </p:cNvSpPr>
          <p:nvPr>
            <p:ph type="body" idx="1"/>
          </p:nvPr>
        </p:nvSpPr>
        <p:spPr>
          <a:xfrm rot="5400000">
            <a:off x="1799403" y="-596074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143" lvl="0" indent="-34285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30" lvl="2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3" lvl="3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8" lvl="4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4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70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5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1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16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2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27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33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39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44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1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8377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558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117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167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2235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27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335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391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447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147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581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5582" indent="0">
              <a:buNone/>
              <a:defRPr sz="2700" b="1"/>
            </a:lvl2pPr>
            <a:lvl3pPr marL="1211178" indent="0">
              <a:buNone/>
              <a:defRPr sz="2400" b="1"/>
            </a:lvl3pPr>
            <a:lvl4pPr marL="1816768" indent="0">
              <a:buNone/>
              <a:defRPr sz="2100" b="1"/>
            </a:lvl4pPr>
            <a:lvl5pPr marL="2422357" indent="0">
              <a:buNone/>
              <a:defRPr sz="2100" b="1"/>
            </a:lvl5pPr>
            <a:lvl6pPr marL="3027947" indent="0">
              <a:buNone/>
              <a:defRPr sz="2100" b="1"/>
            </a:lvl6pPr>
            <a:lvl7pPr marL="3633538" indent="0">
              <a:buNone/>
              <a:defRPr sz="2100" b="1"/>
            </a:lvl7pPr>
            <a:lvl8pPr marL="4239125" indent="0">
              <a:buNone/>
              <a:defRPr sz="2100" b="1"/>
            </a:lvl8pPr>
            <a:lvl9pPr marL="4844718" indent="0">
              <a:buNone/>
              <a:defRPr sz="2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5582" indent="0">
              <a:buNone/>
              <a:defRPr sz="2700" b="1"/>
            </a:lvl2pPr>
            <a:lvl3pPr marL="1211178" indent="0">
              <a:buNone/>
              <a:defRPr sz="2400" b="1"/>
            </a:lvl3pPr>
            <a:lvl4pPr marL="1816768" indent="0">
              <a:buNone/>
              <a:defRPr sz="2100" b="1"/>
            </a:lvl4pPr>
            <a:lvl5pPr marL="2422357" indent="0">
              <a:buNone/>
              <a:defRPr sz="2100" b="1"/>
            </a:lvl5pPr>
            <a:lvl6pPr marL="3027947" indent="0">
              <a:buNone/>
              <a:defRPr sz="2100" b="1"/>
            </a:lvl6pPr>
            <a:lvl7pPr marL="3633538" indent="0">
              <a:buNone/>
              <a:defRPr sz="2100" b="1"/>
            </a:lvl7pPr>
            <a:lvl8pPr marL="4239125" indent="0">
              <a:buNone/>
              <a:defRPr sz="2100" b="1"/>
            </a:lvl8pPr>
            <a:lvl9pPr marL="4844718" indent="0">
              <a:buNone/>
              <a:defRPr sz="2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5333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0852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1533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43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96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4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5582" indent="0">
              <a:buNone/>
              <a:defRPr sz="1600"/>
            </a:lvl2pPr>
            <a:lvl3pPr marL="1211178" indent="0">
              <a:buNone/>
              <a:defRPr sz="1300"/>
            </a:lvl3pPr>
            <a:lvl4pPr marL="1816768" indent="0">
              <a:buNone/>
              <a:defRPr sz="1200"/>
            </a:lvl4pPr>
            <a:lvl5pPr marL="2422357" indent="0">
              <a:buNone/>
              <a:defRPr sz="1200"/>
            </a:lvl5pPr>
            <a:lvl6pPr marL="3027947" indent="0">
              <a:buNone/>
              <a:defRPr sz="1200"/>
            </a:lvl6pPr>
            <a:lvl7pPr marL="3633538" indent="0">
              <a:buNone/>
              <a:defRPr sz="1200"/>
            </a:lvl7pPr>
            <a:lvl8pPr marL="4239125" indent="0">
              <a:buNone/>
              <a:defRPr sz="1200"/>
            </a:lvl8pPr>
            <a:lvl9pPr marL="4844718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97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5582" indent="0">
              <a:buNone/>
              <a:defRPr sz="3700"/>
            </a:lvl2pPr>
            <a:lvl3pPr marL="1211178" indent="0">
              <a:buNone/>
              <a:defRPr sz="3200"/>
            </a:lvl3pPr>
            <a:lvl4pPr marL="1816768" indent="0">
              <a:buNone/>
              <a:defRPr sz="2700"/>
            </a:lvl4pPr>
            <a:lvl5pPr marL="2422357" indent="0">
              <a:buNone/>
              <a:defRPr sz="2700"/>
            </a:lvl5pPr>
            <a:lvl6pPr marL="3027947" indent="0">
              <a:buNone/>
              <a:defRPr sz="2700"/>
            </a:lvl6pPr>
            <a:lvl7pPr marL="3633538" indent="0">
              <a:buNone/>
              <a:defRPr sz="2700"/>
            </a:lvl7pPr>
            <a:lvl8pPr marL="4239125" indent="0">
              <a:buNone/>
              <a:defRPr sz="2700"/>
            </a:lvl8pPr>
            <a:lvl9pPr marL="4844718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82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5582" indent="0">
              <a:buNone/>
              <a:defRPr sz="1600"/>
            </a:lvl2pPr>
            <a:lvl3pPr marL="1211178" indent="0">
              <a:buNone/>
              <a:defRPr sz="1300"/>
            </a:lvl3pPr>
            <a:lvl4pPr marL="1816768" indent="0">
              <a:buNone/>
              <a:defRPr sz="1200"/>
            </a:lvl4pPr>
            <a:lvl5pPr marL="2422357" indent="0">
              <a:buNone/>
              <a:defRPr sz="1200"/>
            </a:lvl5pPr>
            <a:lvl6pPr marL="3027947" indent="0">
              <a:buNone/>
              <a:defRPr sz="1200"/>
            </a:lvl6pPr>
            <a:lvl7pPr marL="3633538" indent="0">
              <a:buNone/>
              <a:defRPr sz="1200"/>
            </a:lvl7pPr>
            <a:lvl8pPr marL="4239125" indent="0">
              <a:buNone/>
              <a:defRPr sz="1200"/>
            </a:lvl8pPr>
            <a:lvl9pPr marL="4844718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290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2960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292D-1EC7-48AC-BB82-FA8896A9A7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84DA-FFE0-41F1-83DE-7E32DF904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918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51418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1746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D891C536-C71D-43CE-BF4D-B9B329D1B4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7474" y="2745877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6EB235DB-2D95-4CB0-8307-58A1C65838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82813" y="2745877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D228DFF4-14CD-4364-BC23-932EEA85A1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18152" y="2745877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005DBB6D-5C8B-4551-88AB-55D90B681B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53490" y="2745877"/>
            <a:ext cx="955705" cy="955831"/>
          </a:xfrm>
          <a:custGeom>
            <a:avLst/>
            <a:gdLst>
              <a:gd name="connsiteX0" fmla="*/ 955830 w 1911659"/>
              <a:gd name="connsiteY0" fmla="*/ 0 h 1911660"/>
              <a:gd name="connsiteX1" fmla="*/ 1911659 w 1911659"/>
              <a:gd name="connsiteY1" fmla="*/ 955830 h 1911660"/>
              <a:gd name="connsiteX2" fmla="*/ 955830 w 1911659"/>
              <a:gd name="connsiteY2" fmla="*/ 1911660 h 1911660"/>
              <a:gd name="connsiteX3" fmla="*/ 0 w 1911659"/>
              <a:gd name="connsiteY3" fmla="*/ 955830 h 1911660"/>
              <a:gd name="connsiteX4" fmla="*/ 955830 w 1911659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59" h="1911660">
                <a:moveTo>
                  <a:pt x="955830" y="0"/>
                </a:moveTo>
                <a:cubicBezTo>
                  <a:pt x="1483719" y="0"/>
                  <a:pt x="1911659" y="427940"/>
                  <a:pt x="1911659" y="955830"/>
                </a:cubicBezTo>
                <a:cubicBezTo>
                  <a:pt x="1911659" y="1483720"/>
                  <a:pt x="1483719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2403ED0C-CEF4-4ED5-9432-B1D0EFE4B49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88828" y="2745877"/>
            <a:ext cx="955705" cy="955831"/>
          </a:xfrm>
          <a:custGeom>
            <a:avLst/>
            <a:gdLst>
              <a:gd name="connsiteX0" fmla="*/ 955828 w 1911660"/>
              <a:gd name="connsiteY0" fmla="*/ 0 h 1911660"/>
              <a:gd name="connsiteX1" fmla="*/ 1911660 w 1911660"/>
              <a:gd name="connsiteY1" fmla="*/ 955830 h 1911660"/>
              <a:gd name="connsiteX2" fmla="*/ 955828 w 1911660"/>
              <a:gd name="connsiteY2" fmla="*/ 1911660 h 1911660"/>
              <a:gd name="connsiteX3" fmla="*/ 0 w 1911660"/>
              <a:gd name="connsiteY3" fmla="*/ 955830 h 1911660"/>
              <a:gd name="connsiteX4" fmla="*/ 955828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28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28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28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0971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976E33A2-B792-492E-9B6C-FA894D7D83D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87166" y="2434531"/>
            <a:ext cx="1617673" cy="1617884"/>
          </a:xfrm>
          <a:custGeom>
            <a:avLst/>
            <a:gdLst>
              <a:gd name="connsiteX0" fmla="*/ 1617884 w 3235768"/>
              <a:gd name="connsiteY0" fmla="*/ 0 h 3235768"/>
              <a:gd name="connsiteX1" fmla="*/ 3235768 w 3235768"/>
              <a:gd name="connsiteY1" fmla="*/ 1617884 h 3235768"/>
              <a:gd name="connsiteX2" fmla="*/ 1617884 w 3235768"/>
              <a:gd name="connsiteY2" fmla="*/ 3235768 h 3235768"/>
              <a:gd name="connsiteX3" fmla="*/ 0 w 3235768"/>
              <a:gd name="connsiteY3" fmla="*/ 1617884 h 3235768"/>
              <a:gd name="connsiteX4" fmla="*/ 1617884 w 3235768"/>
              <a:gd name="connsiteY4" fmla="*/ 0 h 323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5768" h="3235768">
                <a:moveTo>
                  <a:pt x="1617884" y="0"/>
                </a:moveTo>
                <a:cubicBezTo>
                  <a:pt x="2511417" y="0"/>
                  <a:pt x="3235768" y="724351"/>
                  <a:pt x="3235768" y="1617884"/>
                </a:cubicBezTo>
                <a:cubicBezTo>
                  <a:pt x="3235768" y="2511417"/>
                  <a:pt x="2511417" y="3235768"/>
                  <a:pt x="1617884" y="3235768"/>
                </a:cubicBezTo>
                <a:cubicBezTo>
                  <a:pt x="724351" y="3235768"/>
                  <a:pt x="0" y="2511417"/>
                  <a:pt x="0" y="1617884"/>
                </a:cubicBezTo>
                <a:cubicBezTo>
                  <a:pt x="0" y="724351"/>
                  <a:pt x="724351" y="0"/>
                  <a:pt x="161788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920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E7DC9F4-9F6B-497B-AAC3-9E8DE27E90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3376" y="3216361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32995364-51BD-4985-8454-19E8A6AB80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17743" y="2708357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07915F63-D1C5-4E30-8D74-897BEDC3A7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7379" y="3216361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8039340C-5876-416E-AF2A-C528D6F8B7D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21745" y="2708357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D02425C2-6AD1-470A-9A0D-69A86B1DDF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31323" y="3216361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4" y="0"/>
                  <a:pt x="1881684" y="421229"/>
                  <a:pt x="1881684" y="940842"/>
                </a:cubicBezTo>
                <a:cubicBezTo>
                  <a:pt x="1881684" y="1460455"/>
                  <a:pt x="1460454" y="1881684"/>
                  <a:pt x="940842" y="1881684"/>
                </a:cubicBezTo>
                <a:cubicBezTo>
                  <a:pt x="421230" y="1881684"/>
                  <a:pt x="0" y="1460455"/>
                  <a:pt x="0" y="940842"/>
                </a:cubicBezTo>
                <a:cubicBezTo>
                  <a:pt x="0" y="421229"/>
                  <a:pt x="421230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7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1302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D891C536-C71D-43CE-BF4D-B9B329D1B4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7474" y="2745877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6EB235DB-2D95-4CB0-8307-58A1C65838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82813" y="2745877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D228DFF4-14CD-4364-BC23-932EEA85A1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18152" y="2745877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005DBB6D-5C8B-4551-88AB-55D90B681B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53490" y="2745877"/>
            <a:ext cx="955705" cy="955831"/>
          </a:xfrm>
          <a:custGeom>
            <a:avLst/>
            <a:gdLst>
              <a:gd name="connsiteX0" fmla="*/ 955830 w 1911659"/>
              <a:gd name="connsiteY0" fmla="*/ 0 h 1911660"/>
              <a:gd name="connsiteX1" fmla="*/ 1911659 w 1911659"/>
              <a:gd name="connsiteY1" fmla="*/ 955830 h 1911660"/>
              <a:gd name="connsiteX2" fmla="*/ 955830 w 1911659"/>
              <a:gd name="connsiteY2" fmla="*/ 1911660 h 1911660"/>
              <a:gd name="connsiteX3" fmla="*/ 0 w 1911659"/>
              <a:gd name="connsiteY3" fmla="*/ 955830 h 1911660"/>
              <a:gd name="connsiteX4" fmla="*/ 955830 w 1911659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59" h="1911660">
                <a:moveTo>
                  <a:pt x="955830" y="0"/>
                </a:moveTo>
                <a:cubicBezTo>
                  <a:pt x="1483719" y="0"/>
                  <a:pt x="1911659" y="427940"/>
                  <a:pt x="1911659" y="955830"/>
                </a:cubicBezTo>
                <a:cubicBezTo>
                  <a:pt x="1911659" y="1483720"/>
                  <a:pt x="1483719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2403ED0C-CEF4-4ED5-9432-B1D0EFE4B49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88828" y="2745877"/>
            <a:ext cx="955705" cy="955831"/>
          </a:xfrm>
          <a:custGeom>
            <a:avLst/>
            <a:gdLst>
              <a:gd name="connsiteX0" fmla="*/ 955828 w 1911660"/>
              <a:gd name="connsiteY0" fmla="*/ 0 h 1911660"/>
              <a:gd name="connsiteX1" fmla="*/ 1911660 w 1911660"/>
              <a:gd name="connsiteY1" fmla="*/ 955830 h 1911660"/>
              <a:gd name="connsiteX2" fmla="*/ 955828 w 1911660"/>
              <a:gd name="connsiteY2" fmla="*/ 1911660 h 1911660"/>
              <a:gd name="connsiteX3" fmla="*/ 0 w 1911660"/>
              <a:gd name="connsiteY3" fmla="*/ 955830 h 1911660"/>
              <a:gd name="connsiteX4" fmla="*/ 955828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28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28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28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077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976E33A2-B792-492E-9B6C-FA894D7D83D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87166" y="2434531"/>
            <a:ext cx="1617673" cy="1617884"/>
          </a:xfrm>
          <a:custGeom>
            <a:avLst/>
            <a:gdLst>
              <a:gd name="connsiteX0" fmla="*/ 1617884 w 3235768"/>
              <a:gd name="connsiteY0" fmla="*/ 0 h 3235768"/>
              <a:gd name="connsiteX1" fmla="*/ 3235768 w 3235768"/>
              <a:gd name="connsiteY1" fmla="*/ 1617884 h 3235768"/>
              <a:gd name="connsiteX2" fmla="*/ 1617884 w 3235768"/>
              <a:gd name="connsiteY2" fmla="*/ 3235768 h 3235768"/>
              <a:gd name="connsiteX3" fmla="*/ 0 w 3235768"/>
              <a:gd name="connsiteY3" fmla="*/ 1617884 h 3235768"/>
              <a:gd name="connsiteX4" fmla="*/ 1617884 w 3235768"/>
              <a:gd name="connsiteY4" fmla="*/ 0 h 323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5768" h="3235768">
                <a:moveTo>
                  <a:pt x="1617884" y="0"/>
                </a:moveTo>
                <a:cubicBezTo>
                  <a:pt x="2511417" y="0"/>
                  <a:pt x="3235768" y="724351"/>
                  <a:pt x="3235768" y="1617884"/>
                </a:cubicBezTo>
                <a:cubicBezTo>
                  <a:pt x="3235768" y="2511417"/>
                  <a:pt x="2511417" y="3235768"/>
                  <a:pt x="1617884" y="3235768"/>
                </a:cubicBezTo>
                <a:cubicBezTo>
                  <a:pt x="724351" y="3235768"/>
                  <a:pt x="0" y="2511417"/>
                  <a:pt x="0" y="1617884"/>
                </a:cubicBezTo>
                <a:cubicBezTo>
                  <a:pt x="0" y="724351"/>
                  <a:pt x="724351" y="0"/>
                  <a:pt x="161788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04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E7DC9F4-9F6B-497B-AAC3-9E8DE27E90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3376" y="3216361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32995364-51BD-4985-8454-19E8A6AB80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17743" y="2708357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07915F63-D1C5-4E30-8D74-897BEDC3A7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7379" y="3216361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8039340C-5876-416E-AF2A-C528D6F8B7D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21745" y="2708357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D02425C2-6AD1-470A-9A0D-69A86B1DDF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31323" y="3216361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4" y="0"/>
                  <a:pt x="1881684" y="421229"/>
                  <a:pt x="1881684" y="940842"/>
                </a:cubicBezTo>
                <a:cubicBezTo>
                  <a:pt x="1881684" y="1460455"/>
                  <a:pt x="1460454" y="1881684"/>
                  <a:pt x="940842" y="1881684"/>
                </a:cubicBezTo>
                <a:cubicBezTo>
                  <a:pt x="421230" y="1881684"/>
                  <a:pt x="0" y="1460455"/>
                  <a:pt x="0" y="940842"/>
                </a:cubicBezTo>
                <a:cubicBezTo>
                  <a:pt x="0" y="421229"/>
                  <a:pt x="421230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6" tIns="22853" rIns="45706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8505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B7649B2-2893-4336-9F6A-E261B8C7C7DB}"/>
              </a:ext>
            </a:extLst>
          </p:cNvPr>
          <p:cNvSpPr/>
          <p:nvPr userDrawn="1"/>
        </p:nvSpPr>
        <p:spPr>
          <a:xfrm>
            <a:off x="781743" y="647703"/>
            <a:ext cx="10628516" cy="5524500"/>
          </a:xfrm>
          <a:prstGeom prst="rect">
            <a:avLst/>
          </a:prstGeom>
          <a:solidFill>
            <a:schemeClr val="accent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14" tIns="22746" rIns="45514" bIns="22746" rtlCol="0" anchor="ctr"/>
          <a:lstStyle/>
          <a:p>
            <a:pPr algn="ctr" defTabSz="227536">
              <a:buClrTx/>
              <a:buFontTx/>
              <a:buNone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4B65CD39-C441-4C4E-B863-AA8AF4602A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39291" y="1416495"/>
            <a:ext cx="4022844" cy="4025057"/>
          </a:xfrm>
          <a:custGeom>
            <a:avLst/>
            <a:gdLst>
              <a:gd name="connsiteX0" fmla="*/ 4023368 w 8046736"/>
              <a:gd name="connsiteY0" fmla="*/ 0 h 8050114"/>
              <a:gd name="connsiteX1" fmla="*/ 6418354 w 8046736"/>
              <a:gd name="connsiteY1" fmla="*/ 991982 h 8050114"/>
              <a:gd name="connsiteX2" fmla="*/ 7055170 w 8046736"/>
              <a:gd name="connsiteY2" fmla="*/ 1629066 h 8050114"/>
              <a:gd name="connsiteX3" fmla="*/ 7055170 w 8046736"/>
              <a:gd name="connsiteY3" fmla="*/ 6421048 h 8050114"/>
              <a:gd name="connsiteX4" fmla="*/ 6418354 w 8046736"/>
              <a:gd name="connsiteY4" fmla="*/ 7058133 h 8050114"/>
              <a:gd name="connsiteX5" fmla="*/ 1628382 w 8046736"/>
              <a:gd name="connsiteY5" fmla="*/ 7058133 h 8050114"/>
              <a:gd name="connsiteX6" fmla="*/ 991565 w 8046736"/>
              <a:gd name="connsiteY6" fmla="*/ 6421048 h 8050114"/>
              <a:gd name="connsiteX7" fmla="*/ 991565 w 8046736"/>
              <a:gd name="connsiteY7" fmla="*/ 1629066 h 8050114"/>
              <a:gd name="connsiteX8" fmla="*/ 1628382 w 8046736"/>
              <a:gd name="connsiteY8" fmla="*/ 991982 h 8050114"/>
              <a:gd name="connsiteX9" fmla="*/ 4023368 w 8046736"/>
              <a:gd name="connsiteY9" fmla="*/ 0 h 805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46736" h="8050114">
                <a:moveTo>
                  <a:pt x="4023368" y="0"/>
                </a:moveTo>
                <a:cubicBezTo>
                  <a:pt x="4890340" y="0"/>
                  <a:pt x="5757310" y="330660"/>
                  <a:pt x="6418354" y="991982"/>
                </a:cubicBezTo>
                <a:cubicBezTo>
                  <a:pt x="7055170" y="1629066"/>
                  <a:pt x="7055170" y="1629066"/>
                  <a:pt x="7055170" y="1629066"/>
                </a:cubicBezTo>
                <a:cubicBezTo>
                  <a:pt x="8377258" y="2951708"/>
                  <a:pt x="8377258" y="5098406"/>
                  <a:pt x="7055170" y="6421048"/>
                </a:cubicBezTo>
                <a:cubicBezTo>
                  <a:pt x="6418354" y="7058133"/>
                  <a:pt x="6418354" y="7058133"/>
                  <a:pt x="6418354" y="7058133"/>
                </a:cubicBezTo>
                <a:cubicBezTo>
                  <a:pt x="5096266" y="8380775"/>
                  <a:pt x="2950470" y="8380775"/>
                  <a:pt x="1628382" y="7058133"/>
                </a:cubicBezTo>
                <a:cubicBezTo>
                  <a:pt x="991565" y="6421048"/>
                  <a:pt x="991565" y="6421048"/>
                  <a:pt x="991565" y="6421048"/>
                </a:cubicBezTo>
                <a:cubicBezTo>
                  <a:pt x="-330522" y="5098406"/>
                  <a:pt x="-330522" y="2951708"/>
                  <a:pt x="991565" y="1629066"/>
                </a:cubicBezTo>
                <a:cubicBezTo>
                  <a:pt x="1628382" y="991982"/>
                  <a:pt x="1628382" y="991982"/>
                  <a:pt x="1628382" y="991982"/>
                </a:cubicBezTo>
                <a:cubicBezTo>
                  <a:pt x="2289426" y="330660"/>
                  <a:pt x="3156397" y="0"/>
                  <a:pt x="4023368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514" tIns="22746" rIns="45514" bIns="22746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3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06" y="2960129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514" tIns="22746" rIns="45514" bIns="22746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3003" y="2960129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514" tIns="22746" rIns="45514" bIns="22746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800" y="2960129"/>
            <a:ext cx="1368813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514" tIns="22746" rIns="45514" bIns="22746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629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=""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514" tIns="22746" rIns="45514" bIns="22746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B7649B2-2893-4336-9F6A-E261B8C7C7DB}"/>
              </a:ext>
            </a:extLst>
          </p:cNvPr>
          <p:cNvSpPr/>
          <p:nvPr userDrawn="1"/>
        </p:nvSpPr>
        <p:spPr>
          <a:xfrm>
            <a:off x="781743" y="647703"/>
            <a:ext cx="10628516" cy="5524500"/>
          </a:xfrm>
          <a:prstGeom prst="rect">
            <a:avLst/>
          </a:prstGeom>
          <a:solidFill>
            <a:schemeClr val="accent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14" tIns="22746" rIns="45514" bIns="22746" rtlCol="0" anchor="ctr"/>
          <a:lstStyle/>
          <a:p>
            <a:pPr algn="ctr" defTabSz="227536">
              <a:buClrTx/>
              <a:buFontTx/>
              <a:buNone/>
            </a:pPr>
            <a:endParaRPr lang="en-US" sz="900" kern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04496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>
            <a:extLst>
              <a:ext uri="{FF2B5EF4-FFF2-40B4-BE49-F238E27FC236}">
                <a16:creationId xmlns="" xmlns:a16="http://schemas.microsoft.com/office/drawing/2014/main" id="{E653061E-2779-4EFF-BF84-F1B5F2D81E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1560" y="1523299"/>
            <a:ext cx="2389597" cy="3773308"/>
          </a:xfrm>
          <a:custGeom>
            <a:avLst/>
            <a:gdLst>
              <a:gd name="connsiteX0" fmla="*/ 0 w 4779818"/>
              <a:gd name="connsiteY0" fmla="*/ 0 h 7546615"/>
              <a:gd name="connsiteX1" fmla="*/ 4779818 w 4779818"/>
              <a:gd name="connsiteY1" fmla="*/ 0 h 7546615"/>
              <a:gd name="connsiteX2" fmla="*/ 4779818 w 4779818"/>
              <a:gd name="connsiteY2" fmla="*/ 7546615 h 7546615"/>
              <a:gd name="connsiteX3" fmla="*/ 0 w 4779818"/>
              <a:gd name="connsiteY3" fmla="*/ 7546615 h 754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9818" h="7546615">
                <a:moveTo>
                  <a:pt x="0" y="0"/>
                </a:moveTo>
                <a:lnTo>
                  <a:pt x="4779818" y="0"/>
                </a:lnTo>
                <a:lnTo>
                  <a:pt x="4779818" y="7546615"/>
                </a:lnTo>
                <a:lnTo>
                  <a:pt x="0" y="754661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 wrap="square" lIns="45514" tIns="22746" rIns="45514" bIns="22746">
            <a:noAutofit/>
          </a:bodyPr>
          <a:lstStyle/>
          <a:p>
            <a:endParaRPr lang="en-US"/>
          </a:p>
        </p:txBody>
      </p:sp>
      <p:sp>
        <p:nvSpPr>
          <p:cNvPr id="37" name="Picture Placeholder 36">
            <a:extLst>
              <a:ext uri="{FF2B5EF4-FFF2-40B4-BE49-F238E27FC236}">
                <a16:creationId xmlns="" xmlns:a16="http://schemas.microsoft.com/office/drawing/2014/main" id="{AE90204E-199C-481E-8013-7C54CDD474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70116" y="1523299"/>
            <a:ext cx="2389597" cy="3773308"/>
          </a:xfrm>
          <a:custGeom>
            <a:avLst/>
            <a:gdLst>
              <a:gd name="connsiteX0" fmla="*/ 0 w 4779818"/>
              <a:gd name="connsiteY0" fmla="*/ 0 h 7546615"/>
              <a:gd name="connsiteX1" fmla="*/ 4779818 w 4779818"/>
              <a:gd name="connsiteY1" fmla="*/ 0 h 7546615"/>
              <a:gd name="connsiteX2" fmla="*/ 4779818 w 4779818"/>
              <a:gd name="connsiteY2" fmla="*/ 7546615 h 7546615"/>
              <a:gd name="connsiteX3" fmla="*/ 0 w 4779818"/>
              <a:gd name="connsiteY3" fmla="*/ 7546615 h 754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9818" h="7546615">
                <a:moveTo>
                  <a:pt x="0" y="0"/>
                </a:moveTo>
                <a:lnTo>
                  <a:pt x="4779818" y="0"/>
                </a:lnTo>
                <a:lnTo>
                  <a:pt x="4779818" y="7546615"/>
                </a:lnTo>
                <a:lnTo>
                  <a:pt x="0" y="754661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 wrap="square" lIns="45514" tIns="22746" rIns="45514" bIns="22746">
            <a:noAutofit/>
          </a:bodyPr>
          <a:lstStyle/>
          <a:p>
            <a:endParaRPr lang="en-US"/>
          </a:p>
        </p:txBody>
      </p:sp>
      <p:sp>
        <p:nvSpPr>
          <p:cNvPr id="38" name="Picture Placeholder 37">
            <a:extLst>
              <a:ext uri="{FF2B5EF4-FFF2-40B4-BE49-F238E27FC236}">
                <a16:creationId xmlns="" xmlns:a16="http://schemas.microsoft.com/office/drawing/2014/main" id="{E4475584-DE42-4020-9019-068CD00F6E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8676" y="1523299"/>
            <a:ext cx="2389597" cy="3773308"/>
          </a:xfrm>
          <a:custGeom>
            <a:avLst/>
            <a:gdLst>
              <a:gd name="connsiteX0" fmla="*/ 0 w 4779817"/>
              <a:gd name="connsiteY0" fmla="*/ 0 h 7546615"/>
              <a:gd name="connsiteX1" fmla="*/ 4779817 w 4779817"/>
              <a:gd name="connsiteY1" fmla="*/ 0 h 7546615"/>
              <a:gd name="connsiteX2" fmla="*/ 4779817 w 4779817"/>
              <a:gd name="connsiteY2" fmla="*/ 7546615 h 7546615"/>
              <a:gd name="connsiteX3" fmla="*/ 0 w 4779817"/>
              <a:gd name="connsiteY3" fmla="*/ 7546615 h 754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9817" h="7546615">
                <a:moveTo>
                  <a:pt x="0" y="0"/>
                </a:moveTo>
                <a:lnTo>
                  <a:pt x="4779817" y="0"/>
                </a:lnTo>
                <a:lnTo>
                  <a:pt x="4779817" y="7546615"/>
                </a:lnTo>
                <a:lnTo>
                  <a:pt x="0" y="754661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 wrap="square" lIns="45514" tIns="22746" rIns="45514" bIns="22746">
            <a:noAutofit/>
          </a:bodyPr>
          <a:lstStyle/>
          <a:p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="" xmlns:a16="http://schemas.microsoft.com/office/drawing/2014/main" id="{AC906728-1C5F-456C-B403-496C021794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27232" y="1523299"/>
            <a:ext cx="2389597" cy="3773308"/>
          </a:xfrm>
          <a:custGeom>
            <a:avLst/>
            <a:gdLst>
              <a:gd name="connsiteX0" fmla="*/ 0 w 4779816"/>
              <a:gd name="connsiteY0" fmla="*/ 0 h 7546615"/>
              <a:gd name="connsiteX1" fmla="*/ 4779816 w 4779816"/>
              <a:gd name="connsiteY1" fmla="*/ 0 h 7546615"/>
              <a:gd name="connsiteX2" fmla="*/ 4779816 w 4779816"/>
              <a:gd name="connsiteY2" fmla="*/ 7546615 h 7546615"/>
              <a:gd name="connsiteX3" fmla="*/ 0 w 4779816"/>
              <a:gd name="connsiteY3" fmla="*/ 7546615 h 754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9816" h="7546615">
                <a:moveTo>
                  <a:pt x="0" y="0"/>
                </a:moveTo>
                <a:lnTo>
                  <a:pt x="4779816" y="0"/>
                </a:lnTo>
                <a:lnTo>
                  <a:pt x="4779816" y="7546615"/>
                </a:lnTo>
                <a:lnTo>
                  <a:pt x="0" y="754661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 wrap="square" lIns="45514" tIns="22746" rIns="45514" bIns="22746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8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>
            <a:extLst>
              <a:ext uri="{FF2B5EF4-FFF2-40B4-BE49-F238E27FC236}">
                <a16:creationId xmlns="" xmlns:a16="http://schemas.microsoft.com/office/drawing/2014/main" id="{E653061E-2779-4EFF-BF84-F1B5F2D81E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9792" y="1523299"/>
            <a:ext cx="2389597" cy="3773308"/>
          </a:xfrm>
          <a:custGeom>
            <a:avLst/>
            <a:gdLst>
              <a:gd name="connsiteX0" fmla="*/ 0 w 4779818"/>
              <a:gd name="connsiteY0" fmla="*/ 0 h 7546615"/>
              <a:gd name="connsiteX1" fmla="*/ 4779818 w 4779818"/>
              <a:gd name="connsiteY1" fmla="*/ 0 h 7546615"/>
              <a:gd name="connsiteX2" fmla="*/ 4779818 w 4779818"/>
              <a:gd name="connsiteY2" fmla="*/ 7546615 h 7546615"/>
              <a:gd name="connsiteX3" fmla="*/ 0 w 4779818"/>
              <a:gd name="connsiteY3" fmla="*/ 7546615 h 754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9818" h="7546615">
                <a:moveTo>
                  <a:pt x="0" y="0"/>
                </a:moveTo>
                <a:lnTo>
                  <a:pt x="4779818" y="0"/>
                </a:lnTo>
                <a:lnTo>
                  <a:pt x="4779818" y="7546615"/>
                </a:lnTo>
                <a:lnTo>
                  <a:pt x="0" y="754661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 wrap="square" lIns="45514" tIns="22746" rIns="45514" bIns="22746">
            <a:noAutofit/>
          </a:bodyPr>
          <a:lstStyle/>
          <a:p>
            <a:endParaRPr lang="en-US"/>
          </a:p>
        </p:txBody>
      </p:sp>
      <p:sp>
        <p:nvSpPr>
          <p:cNvPr id="37" name="Picture Placeholder 36">
            <a:extLst>
              <a:ext uri="{FF2B5EF4-FFF2-40B4-BE49-F238E27FC236}">
                <a16:creationId xmlns="" xmlns:a16="http://schemas.microsoft.com/office/drawing/2014/main" id="{AE90204E-199C-481E-8013-7C54CDD474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58352" y="1523299"/>
            <a:ext cx="2389597" cy="3773308"/>
          </a:xfrm>
          <a:custGeom>
            <a:avLst/>
            <a:gdLst>
              <a:gd name="connsiteX0" fmla="*/ 0 w 4779818"/>
              <a:gd name="connsiteY0" fmla="*/ 0 h 7546615"/>
              <a:gd name="connsiteX1" fmla="*/ 4779818 w 4779818"/>
              <a:gd name="connsiteY1" fmla="*/ 0 h 7546615"/>
              <a:gd name="connsiteX2" fmla="*/ 4779818 w 4779818"/>
              <a:gd name="connsiteY2" fmla="*/ 7546615 h 7546615"/>
              <a:gd name="connsiteX3" fmla="*/ 0 w 4779818"/>
              <a:gd name="connsiteY3" fmla="*/ 7546615 h 754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9818" h="7546615">
                <a:moveTo>
                  <a:pt x="0" y="0"/>
                </a:moveTo>
                <a:lnTo>
                  <a:pt x="4779818" y="0"/>
                </a:lnTo>
                <a:lnTo>
                  <a:pt x="4779818" y="7546615"/>
                </a:lnTo>
                <a:lnTo>
                  <a:pt x="0" y="754661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 wrap="square" lIns="45514" tIns="22746" rIns="45514" bIns="22746">
            <a:noAutofit/>
          </a:bodyPr>
          <a:lstStyle/>
          <a:p>
            <a:endParaRPr lang="en-US"/>
          </a:p>
        </p:txBody>
      </p:sp>
      <p:sp>
        <p:nvSpPr>
          <p:cNvPr id="38" name="Picture Placeholder 37">
            <a:extLst>
              <a:ext uri="{FF2B5EF4-FFF2-40B4-BE49-F238E27FC236}">
                <a16:creationId xmlns="" xmlns:a16="http://schemas.microsoft.com/office/drawing/2014/main" id="{E4475584-DE42-4020-9019-068CD00F6E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86908" y="1523299"/>
            <a:ext cx="2389597" cy="3773308"/>
          </a:xfrm>
          <a:custGeom>
            <a:avLst/>
            <a:gdLst>
              <a:gd name="connsiteX0" fmla="*/ 0 w 4779817"/>
              <a:gd name="connsiteY0" fmla="*/ 0 h 7546615"/>
              <a:gd name="connsiteX1" fmla="*/ 4779817 w 4779817"/>
              <a:gd name="connsiteY1" fmla="*/ 0 h 7546615"/>
              <a:gd name="connsiteX2" fmla="*/ 4779817 w 4779817"/>
              <a:gd name="connsiteY2" fmla="*/ 7546615 h 7546615"/>
              <a:gd name="connsiteX3" fmla="*/ 0 w 4779817"/>
              <a:gd name="connsiteY3" fmla="*/ 7546615 h 754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9817" h="7546615">
                <a:moveTo>
                  <a:pt x="0" y="0"/>
                </a:moveTo>
                <a:lnTo>
                  <a:pt x="4779817" y="0"/>
                </a:lnTo>
                <a:lnTo>
                  <a:pt x="4779817" y="7546615"/>
                </a:lnTo>
                <a:lnTo>
                  <a:pt x="0" y="754661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 wrap="square" lIns="45514" tIns="22746" rIns="45514" bIns="22746">
            <a:noAutofit/>
          </a:bodyPr>
          <a:lstStyle/>
          <a:p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="" xmlns:a16="http://schemas.microsoft.com/office/drawing/2014/main" id="{AC906728-1C5F-456C-B403-496C021794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15468" y="1523299"/>
            <a:ext cx="2389597" cy="3773308"/>
          </a:xfrm>
          <a:custGeom>
            <a:avLst/>
            <a:gdLst>
              <a:gd name="connsiteX0" fmla="*/ 0 w 4779816"/>
              <a:gd name="connsiteY0" fmla="*/ 0 h 7546615"/>
              <a:gd name="connsiteX1" fmla="*/ 4779816 w 4779816"/>
              <a:gd name="connsiteY1" fmla="*/ 0 h 7546615"/>
              <a:gd name="connsiteX2" fmla="*/ 4779816 w 4779816"/>
              <a:gd name="connsiteY2" fmla="*/ 7546615 h 7546615"/>
              <a:gd name="connsiteX3" fmla="*/ 0 w 4779816"/>
              <a:gd name="connsiteY3" fmla="*/ 7546615 h 754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9816" h="7546615">
                <a:moveTo>
                  <a:pt x="0" y="0"/>
                </a:moveTo>
                <a:lnTo>
                  <a:pt x="4779816" y="0"/>
                </a:lnTo>
                <a:lnTo>
                  <a:pt x="4779816" y="7546615"/>
                </a:lnTo>
                <a:lnTo>
                  <a:pt x="0" y="754661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 wrap="square" lIns="45514" tIns="22746" rIns="45514" bIns="22746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6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663464" y="0"/>
            <a:ext cx="9528536" cy="6858000"/>
          </a:xfrm>
          <a:prstGeom prst="rect">
            <a:avLst/>
          </a:prstGeom>
          <a:pattFill prst="pct5">
            <a:fgClr>
              <a:srgbClr val="DEE2E4"/>
            </a:fgClr>
            <a:bgClr>
              <a:srgbClr val="A0ACB1"/>
            </a:bgClr>
          </a:pattFill>
        </p:spPr>
        <p:txBody>
          <a:bodyPr lIns="45514" tIns="22746" rIns="45514" bIns="2274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8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9649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D891C536-C71D-43CE-BF4D-B9B329D1B4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7472" y="2745874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6EB235DB-2D95-4CB0-8307-58A1C65838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82810" y="2745874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D228DFF4-14CD-4364-BC23-932EEA85A1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18149" y="2745874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005DBB6D-5C8B-4551-88AB-55D90B681B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53487" y="2745874"/>
            <a:ext cx="955705" cy="955831"/>
          </a:xfrm>
          <a:custGeom>
            <a:avLst/>
            <a:gdLst>
              <a:gd name="connsiteX0" fmla="*/ 955830 w 1911659"/>
              <a:gd name="connsiteY0" fmla="*/ 0 h 1911660"/>
              <a:gd name="connsiteX1" fmla="*/ 1911659 w 1911659"/>
              <a:gd name="connsiteY1" fmla="*/ 955830 h 1911660"/>
              <a:gd name="connsiteX2" fmla="*/ 955830 w 1911659"/>
              <a:gd name="connsiteY2" fmla="*/ 1911660 h 1911660"/>
              <a:gd name="connsiteX3" fmla="*/ 0 w 1911659"/>
              <a:gd name="connsiteY3" fmla="*/ 955830 h 1911660"/>
              <a:gd name="connsiteX4" fmla="*/ 955830 w 1911659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59" h="1911660">
                <a:moveTo>
                  <a:pt x="955830" y="0"/>
                </a:moveTo>
                <a:cubicBezTo>
                  <a:pt x="1483719" y="0"/>
                  <a:pt x="1911659" y="427940"/>
                  <a:pt x="1911659" y="955830"/>
                </a:cubicBezTo>
                <a:cubicBezTo>
                  <a:pt x="1911659" y="1483720"/>
                  <a:pt x="1483719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2403ED0C-CEF4-4ED5-9432-B1D0EFE4B49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88825" y="2745874"/>
            <a:ext cx="955705" cy="955831"/>
          </a:xfrm>
          <a:custGeom>
            <a:avLst/>
            <a:gdLst>
              <a:gd name="connsiteX0" fmla="*/ 955828 w 1911660"/>
              <a:gd name="connsiteY0" fmla="*/ 0 h 1911660"/>
              <a:gd name="connsiteX1" fmla="*/ 1911660 w 1911660"/>
              <a:gd name="connsiteY1" fmla="*/ 955830 h 1911660"/>
              <a:gd name="connsiteX2" fmla="*/ 955828 w 1911660"/>
              <a:gd name="connsiteY2" fmla="*/ 1911660 h 1911660"/>
              <a:gd name="connsiteX3" fmla="*/ 0 w 1911660"/>
              <a:gd name="connsiteY3" fmla="*/ 955830 h 1911660"/>
              <a:gd name="connsiteX4" fmla="*/ 955828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28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28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28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5824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976E33A2-B792-492E-9B6C-FA894D7D83D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87164" y="2434529"/>
            <a:ext cx="1617673" cy="1617884"/>
          </a:xfrm>
          <a:custGeom>
            <a:avLst/>
            <a:gdLst>
              <a:gd name="connsiteX0" fmla="*/ 1617884 w 3235768"/>
              <a:gd name="connsiteY0" fmla="*/ 0 h 3235768"/>
              <a:gd name="connsiteX1" fmla="*/ 3235768 w 3235768"/>
              <a:gd name="connsiteY1" fmla="*/ 1617884 h 3235768"/>
              <a:gd name="connsiteX2" fmla="*/ 1617884 w 3235768"/>
              <a:gd name="connsiteY2" fmla="*/ 3235768 h 3235768"/>
              <a:gd name="connsiteX3" fmla="*/ 0 w 3235768"/>
              <a:gd name="connsiteY3" fmla="*/ 1617884 h 3235768"/>
              <a:gd name="connsiteX4" fmla="*/ 1617884 w 3235768"/>
              <a:gd name="connsiteY4" fmla="*/ 0 h 323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5768" h="3235768">
                <a:moveTo>
                  <a:pt x="1617884" y="0"/>
                </a:moveTo>
                <a:cubicBezTo>
                  <a:pt x="2511417" y="0"/>
                  <a:pt x="3235768" y="724351"/>
                  <a:pt x="3235768" y="1617884"/>
                </a:cubicBezTo>
                <a:cubicBezTo>
                  <a:pt x="3235768" y="2511417"/>
                  <a:pt x="2511417" y="3235768"/>
                  <a:pt x="1617884" y="3235768"/>
                </a:cubicBezTo>
                <a:cubicBezTo>
                  <a:pt x="724351" y="3235768"/>
                  <a:pt x="0" y="2511417"/>
                  <a:pt x="0" y="1617884"/>
                </a:cubicBezTo>
                <a:cubicBezTo>
                  <a:pt x="0" y="724351"/>
                  <a:pt x="724351" y="0"/>
                  <a:pt x="161788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998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AE7DC9F4-9F6B-497B-AAC3-9E8DE27E90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3376" y="3216359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32995364-51BD-4985-8454-19E8A6AB80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17743" y="2708356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07915F63-D1C5-4E30-8D74-897BEDC3A7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7379" y="3216359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8039340C-5876-416E-AF2A-C528D6F8B7D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21745" y="2708356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D02425C2-6AD1-470A-9A0D-69A86B1DDF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31323" y="3216359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4" y="0"/>
                  <a:pt x="1881684" y="421229"/>
                  <a:pt x="1881684" y="940842"/>
                </a:cubicBezTo>
                <a:cubicBezTo>
                  <a:pt x="1881684" y="1460455"/>
                  <a:pt x="1460454" y="1881684"/>
                  <a:pt x="940842" y="1881684"/>
                </a:cubicBezTo>
                <a:cubicBezTo>
                  <a:pt x="421230" y="1881684"/>
                  <a:pt x="0" y="1460455"/>
                  <a:pt x="0" y="940842"/>
                </a:cubicBezTo>
                <a:cubicBezTo>
                  <a:pt x="0" y="421229"/>
                  <a:pt x="421230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5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54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D891C536-C71D-43CE-BF4D-B9B329D1B4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7472" y="2745874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6EB235DB-2D95-4CB0-8307-58A1C65838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82810" y="2745874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D228DFF4-14CD-4364-BC23-932EEA85A1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18149" y="2745874"/>
            <a:ext cx="955705" cy="955831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005DBB6D-5C8B-4551-88AB-55D90B681B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53487" y="2745874"/>
            <a:ext cx="955705" cy="955831"/>
          </a:xfrm>
          <a:custGeom>
            <a:avLst/>
            <a:gdLst>
              <a:gd name="connsiteX0" fmla="*/ 955830 w 1911659"/>
              <a:gd name="connsiteY0" fmla="*/ 0 h 1911660"/>
              <a:gd name="connsiteX1" fmla="*/ 1911659 w 1911659"/>
              <a:gd name="connsiteY1" fmla="*/ 955830 h 1911660"/>
              <a:gd name="connsiteX2" fmla="*/ 955830 w 1911659"/>
              <a:gd name="connsiteY2" fmla="*/ 1911660 h 1911660"/>
              <a:gd name="connsiteX3" fmla="*/ 0 w 1911659"/>
              <a:gd name="connsiteY3" fmla="*/ 955830 h 1911660"/>
              <a:gd name="connsiteX4" fmla="*/ 955830 w 1911659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59" h="1911660">
                <a:moveTo>
                  <a:pt x="955830" y="0"/>
                </a:moveTo>
                <a:cubicBezTo>
                  <a:pt x="1483719" y="0"/>
                  <a:pt x="1911659" y="427940"/>
                  <a:pt x="1911659" y="955830"/>
                </a:cubicBezTo>
                <a:cubicBezTo>
                  <a:pt x="1911659" y="1483720"/>
                  <a:pt x="1483719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2403ED0C-CEF4-4ED5-9432-B1D0EFE4B49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88825" y="2745874"/>
            <a:ext cx="955705" cy="955831"/>
          </a:xfrm>
          <a:custGeom>
            <a:avLst/>
            <a:gdLst>
              <a:gd name="connsiteX0" fmla="*/ 955828 w 1911660"/>
              <a:gd name="connsiteY0" fmla="*/ 0 h 1911660"/>
              <a:gd name="connsiteX1" fmla="*/ 1911660 w 1911660"/>
              <a:gd name="connsiteY1" fmla="*/ 955830 h 1911660"/>
              <a:gd name="connsiteX2" fmla="*/ 955828 w 1911660"/>
              <a:gd name="connsiteY2" fmla="*/ 1911660 h 1911660"/>
              <a:gd name="connsiteX3" fmla="*/ 0 w 1911660"/>
              <a:gd name="connsiteY3" fmla="*/ 955830 h 1911660"/>
              <a:gd name="connsiteX4" fmla="*/ 955828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28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28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28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807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976E33A2-B792-492E-9B6C-FA894D7D83D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87164" y="2434529"/>
            <a:ext cx="1617673" cy="1617884"/>
          </a:xfrm>
          <a:custGeom>
            <a:avLst/>
            <a:gdLst>
              <a:gd name="connsiteX0" fmla="*/ 1617884 w 3235768"/>
              <a:gd name="connsiteY0" fmla="*/ 0 h 3235768"/>
              <a:gd name="connsiteX1" fmla="*/ 3235768 w 3235768"/>
              <a:gd name="connsiteY1" fmla="*/ 1617884 h 3235768"/>
              <a:gd name="connsiteX2" fmla="*/ 1617884 w 3235768"/>
              <a:gd name="connsiteY2" fmla="*/ 3235768 h 3235768"/>
              <a:gd name="connsiteX3" fmla="*/ 0 w 3235768"/>
              <a:gd name="connsiteY3" fmla="*/ 1617884 h 3235768"/>
              <a:gd name="connsiteX4" fmla="*/ 1617884 w 3235768"/>
              <a:gd name="connsiteY4" fmla="*/ 0 h 323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5768" h="3235768">
                <a:moveTo>
                  <a:pt x="1617884" y="0"/>
                </a:moveTo>
                <a:cubicBezTo>
                  <a:pt x="2511417" y="0"/>
                  <a:pt x="3235768" y="724351"/>
                  <a:pt x="3235768" y="1617884"/>
                </a:cubicBezTo>
                <a:cubicBezTo>
                  <a:pt x="3235768" y="2511417"/>
                  <a:pt x="2511417" y="3235768"/>
                  <a:pt x="1617884" y="3235768"/>
                </a:cubicBezTo>
                <a:cubicBezTo>
                  <a:pt x="724351" y="3235768"/>
                  <a:pt x="0" y="2511417"/>
                  <a:pt x="0" y="1617884"/>
                </a:cubicBezTo>
                <a:cubicBezTo>
                  <a:pt x="0" y="724351"/>
                  <a:pt x="724351" y="0"/>
                  <a:pt x="161788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970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AE7DC9F4-9F6B-497B-AAC3-9E8DE27E90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3376" y="3216359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32995364-51BD-4985-8454-19E8A6AB80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17743" y="2708356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07915F63-D1C5-4E30-8D74-897BEDC3A7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7379" y="3216359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8039340C-5876-416E-AF2A-C528D6F8B7D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21745" y="2708356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D02425C2-6AD1-470A-9A0D-69A86B1DDF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31323" y="3216359"/>
            <a:ext cx="940720" cy="940843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4" y="0"/>
                  <a:pt x="1881684" y="421229"/>
                  <a:pt x="1881684" y="940842"/>
                </a:cubicBezTo>
                <a:cubicBezTo>
                  <a:pt x="1881684" y="1460455"/>
                  <a:pt x="1460454" y="1881684"/>
                  <a:pt x="940842" y="1881684"/>
                </a:cubicBezTo>
                <a:cubicBezTo>
                  <a:pt x="421230" y="1881684"/>
                  <a:pt x="0" y="1460455"/>
                  <a:pt x="0" y="940842"/>
                </a:cubicBezTo>
                <a:cubicBezTo>
                  <a:pt x="0" y="421229"/>
                  <a:pt x="421230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07" tIns="22853" rIns="45707" bIns="228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6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5" name="Google Shape;18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94194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959131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3"/>
          <p:cNvSpPr/>
          <p:nvPr/>
        </p:nvSpPr>
        <p:spPr>
          <a:xfrm>
            <a:off x="11515583" y="6303057"/>
            <a:ext cx="342900" cy="298800"/>
          </a:xfrm>
          <a:prstGeom prst="roundRect">
            <a:avLst>
              <a:gd name="adj" fmla="val 50000"/>
            </a:avLst>
          </a:prstGeom>
          <a:noFill/>
          <a:ln w="127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35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3"/>
          <p:cNvSpPr txBox="1">
            <a:spLocks noGrp="1"/>
          </p:cNvSpPr>
          <p:nvPr>
            <p:ph type="sldNum" idx="12"/>
          </p:nvPr>
        </p:nvSpPr>
        <p:spPr>
          <a:xfrm>
            <a:off x="11471566" y="6257742"/>
            <a:ext cx="4311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37775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43150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570291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81262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9" name="Google Shape;219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26495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39724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31" name="Google Shape;231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32" name="Google Shape;23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75248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39" name="Google Shape;239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798254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63926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2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2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289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" TargetMode="External"/><Relationship Id="rId3" Type="http://schemas.openxmlformats.org/officeDocument/2006/relationships/slideLayout" Target="../slideLayouts/slideLayout49.xml"/><Relationship Id="rId7" Type="http://schemas.openxmlformats.org/officeDocument/2006/relationships/hyperlink" Target="https://www.linkedin.com/" TargetMode="Externa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hyperlink" Target="https://www.facebook.com/" TargetMode="Externa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" TargetMode="External"/><Relationship Id="rId3" Type="http://schemas.openxmlformats.org/officeDocument/2006/relationships/slideLayout" Target="../slideLayouts/slideLayout53.xml"/><Relationship Id="rId7" Type="http://schemas.openxmlformats.org/officeDocument/2006/relationships/hyperlink" Target="https://www.linkedin.com/" TargetMode="Externa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hyperlink" Target="https://www.facebook.com/" TargetMode="Externa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hyperlink" Target="https://twitter.com/" TargetMode="Externa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hyperlink" Target="https://www.linkedin.com/" TargetMode="External"/><Relationship Id="rId5" Type="http://schemas.openxmlformats.org/officeDocument/2006/relationships/slideLayout" Target="../slideLayouts/slideLayout59.xml"/><Relationship Id="rId10" Type="http://schemas.openxmlformats.org/officeDocument/2006/relationships/hyperlink" Target="https://www.facebook.com/" TargetMode="External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" TargetMode="External"/><Relationship Id="rId3" Type="http://schemas.openxmlformats.org/officeDocument/2006/relationships/slideLayout" Target="../slideLayouts/slideLayout65.xml"/><Relationship Id="rId7" Type="http://schemas.openxmlformats.org/officeDocument/2006/relationships/hyperlink" Target="https://www.linkedin.com/" TargetMode="Externa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hyperlink" Target="https://www.facebook.com/" TargetMode="Externa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" TargetMode="External"/><Relationship Id="rId3" Type="http://schemas.openxmlformats.org/officeDocument/2006/relationships/slideLayout" Target="../slideLayouts/slideLayout69.xml"/><Relationship Id="rId7" Type="http://schemas.openxmlformats.org/officeDocument/2006/relationships/hyperlink" Target="https://www.linkedin.com/" TargetMode="Externa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hyperlink" Target="https://www.facebook.com/" TargetMode="Externa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B929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105" name="Google Shape;105;p1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106" name="Google Shape;106;p1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8" name="Google Shape;178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3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0" name="Google Shape;180;p3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1" name="Google Shape;181;p3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21109" tIns="60554" rIns="121109" bIns="60554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121109" tIns="60554" rIns="121109" bIns="60554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121109" tIns="60554" rIns="121109" bIns="60554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1178">
              <a:buClrTx/>
            </a:pPr>
            <a:fld id="{781B292D-1EC7-48AC-BB82-FA8896A9A788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211178">
                <a:buClrTx/>
              </a:pPr>
              <a:t>4/11/2024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121109" tIns="60554" rIns="121109" bIns="60554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1178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121109" tIns="60554" rIns="121109" bIns="60554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1178">
              <a:buClrTx/>
            </a:pPr>
            <a:fld id="{147F84DA-FFE0-41F1-83DE-7E32DF9040A4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211178">
                <a:buClrTx/>
              </a:pPr>
              <a:t>‹Nº›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7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ctr" defTabSz="1211178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4195" indent="-454195" algn="l" defTabSz="1211178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4085" indent="-378489" algn="l" defTabSz="1211178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13977" indent="-302796" algn="l" defTabSz="121117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19566" indent="-302796" algn="l" defTabSz="12111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25153" indent="-302796" algn="l" defTabSz="1211178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30739" indent="-302796" algn="l" defTabSz="12111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36330" indent="-302796" algn="l" defTabSz="12111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41918" indent="-302796" algn="l" defTabSz="12111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47510" indent="-302796" algn="l" defTabSz="12111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11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5582" algn="l" defTabSz="12111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1178" algn="l" defTabSz="12111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16768" algn="l" defTabSz="12111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2357" algn="l" defTabSz="12111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27947" algn="l" defTabSz="12111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33538" algn="l" defTabSz="12111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39125" algn="l" defTabSz="12111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44718" algn="l" defTabSz="12111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C0609E7-B21A-44A3-8DFD-8D2964CD8535}"/>
              </a:ext>
            </a:extLst>
          </p:cNvPr>
          <p:cNvSpPr txBox="1"/>
          <p:nvPr userDrawn="1"/>
        </p:nvSpPr>
        <p:spPr>
          <a:xfrm>
            <a:off x="8996547" y="6417865"/>
            <a:ext cx="2270256" cy="189783"/>
          </a:xfrm>
          <a:prstGeom prst="rect">
            <a:avLst/>
          </a:prstGeom>
          <a:noFill/>
        </p:spPr>
        <p:txBody>
          <a:bodyPr wrap="none" lIns="45706" tIns="22853" rIns="45706" bIns="22853" rtlCol="0" anchor="ctr">
            <a:spAutoFit/>
          </a:bodyPr>
          <a:lstStyle/>
          <a:p>
            <a:pPr defTabSz="228522">
              <a:buClrTx/>
              <a:buFontTx/>
              <a:buNone/>
            </a:pPr>
            <a:r>
              <a:rPr lang="en-US" sz="900" b="1" kern="1200" dirty="0">
                <a:solidFill>
                  <a:srgbClr val="172144"/>
                </a:solidFill>
                <a:latin typeface="Century Gothic"/>
                <a:ea typeface="+mn-ea"/>
                <a:cs typeface="+mn-cs"/>
              </a:rPr>
              <a:t>Massive X</a:t>
            </a:r>
            <a:r>
              <a:rPr lang="en-US" sz="900" kern="1200" dirty="0">
                <a:solidFill>
                  <a:srgbClr val="172144"/>
                </a:solidFill>
                <a:latin typeface="Calibri"/>
                <a:ea typeface="+mn-ea"/>
                <a:cs typeface="+mn-cs"/>
              </a:rPr>
              <a:t> presentation to </a:t>
            </a:r>
            <a:r>
              <a:rPr lang="en-US" sz="900" kern="1200" dirty="0" err="1">
                <a:solidFill>
                  <a:srgbClr val="172144"/>
                </a:solidFill>
                <a:latin typeface="Calibri"/>
                <a:ea typeface="+mn-ea"/>
                <a:cs typeface="+mn-cs"/>
              </a:rPr>
              <a:t>DesignBall</a:t>
            </a:r>
            <a:r>
              <a:rPr lang="en-US" sz="900" kern="1200" dirty="0">
                <a:solidFill>
                  <a:srgbClr val="172144"/>
                </a:solidFill>
                <a:latin typeface="Calibri"/>
                <a:ea typeface="+mn-ea"/>
                <a:cs typeface="+mn-cs"/>
              </a:rPr>
              <a:t> team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xmlns="" id="{9A9AFC40-C19C-466C-9791-7DEB2FEE23C0}"/>
              </a:ext>
            </a:extLst>
          </p:cNvPr>
          <p:cNvSpPr txBox="1">
            <a:spLocks/>
          </p:cNvSpPr>
          <p:nvPr userDrawn="1"/>
        </p:nvSpPr>
        <p:spPr>
          <a:xfrm>
            <a:off x="11713228" y="6367067"/>
            <a:ext cx="162261" cy="291380"/>
          </a:xfrm>
          <a:prstGeom prst="rect">
            <a:avLst/>
          </a:prstGeom>
        </p:spPr>
        <p:txBody>
          <a:bodyPr vert="horz" wrap="none" lIns="60940" tIns="30470" rIns="60940" bIns="3047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</a:pPr>
            <a:fld id="{1A290D8D-6BA0-418D-AFED-C65293F70DA0}" type="slidenum">
              <a:rPr lang="en-US" b="1" smtClean="0">
                <a:solidFill>
                  <a:srgbClr val="172144">
                    <a:lumMod val="90000"/>
                    <a:lumOff val="10000"/>
                  </a:srgbClr>
                </a:solidFill>
                <a:latin typeface="Century Gothic"/>
              </a:rPr>
              <a:pPr algn="ctr">
                <a:buClrTx/>
                <a:buFontTx/>
                <a:buNone/>
              </a:pPr>
              <a:t>‹Nº›</a:t>
            </a:fld>
            <a:endParaRPr lang="en-US" sz="700" b="1">
              <a:solidFill>
                <a:srgbClr val="172144">
                  <a:lumMod val="90000"/>
                  <a:lumOff val="10000"/>
                </a:srgbClr>
              </a:solidFill>
              <a:latin typeface="Century Gothic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xmlns="" id="{069C2D56-633C-446F-A686-A486196BFAD9}"/>
              </a:ext>
            </a:extLst>
          </p:cNvPr>
          <p:cNvSpPr txBox="1"/>
          <p:nvPr userDrawn="1"/>
        </p:nvSpPr>
        <p:spPr>
          <a:xfrm>
            <a:off x="4999273" y="6320393"/>
            <a:ext cx="2193463" cy="374448"/>
          </a:xfrm>
          <a:prstGeom prst="rect">
            <a:avLst/>
          </a:prstGeom>
          <a:noFill/>
        </p:spPr>
        <p:txBody>
          <a:bodyPr wrap="square" lIns="45706" tIns="22853" rIns="45706" bIns="22853" rtlCol="0">
            <a:spAutoFit/>
          </a:bodyPr>
          <a:lstStyle/>
          <a:p>
            <a:pPr algn="ctr" defTabSz="228522">
              <a:buClrTx/>
              <a:buFontTx/>
              <a:buNone/>
            </a:pPr>
            <a:r>
              <a:rPr lang="en-US" sz="2100" b="1" kern="1200">
                <a:solidFill>
                  <a:srgbClr val="377DFF"/>
                </a:solidFill>
                <a:latin typeface="Century Gothic" panose="020B0502020202020204" pitchFamily="34" charset="0"/>
                <a:ea typeface="+mn-ea"/>
                <a:cs typeface="+mn-cs"/>
              </a:rPr>
              <a:t>Massive X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xmlns="" id="{3377304C-9DD4-4699-B378-674485569779}"/>
              </a:ext>
            </a:extLst>
          </p:cNvPr>
          <p:cNvGrpSpPr/>
          <p:nvPr userDrawn="1"/>
        </p:nvGrpSpPr>
        <p:grpSpPr>
          <a:xfrm rot="5400000">
            <a:off x="382719" y="168050"/>
            <a:ext cx="51412" cy="349023"/>
            <a:chOff x="729638" y="739163"/>
            <a:chExt cx="102824" cy="69813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xmlns="" id="{49B4F256-E5E5-4514-8124-346326987216}"/>
                </a:ext>
              </a:extLst>
            </p:cNvPr>
            <p:cNvSpPr/>
            <p:nvPr userDrawn="1"/>
          </p:nvSpPr>
          <p:spPr>
            <a:xfrm>
              <a:off x="729638" y="739163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22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xmlns="" id="{A30C5FF0-DC40-4A68-B3DD-90F08B400541}"/>
                </a:ext>
              </a:extLst>
            </p:cNvPr>
            <p:cNvSpPr/>
            <p:nvPr userDrawn="1"/>
          </p:nvSpPr>
          <p:spPr>
            <a:xfrm>
              <a:off x="729638" y="1036819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22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xmlns="" id="{B42FAED1-C994-470E-BF49-B9FD43CAE860}"/>
                </a:ext>
              </a:extLst>
            </p:cNvPr>
            <p:cNvSpPr/>
            <p:nvPr userDrawn="1"/>
          </p:nvSpPr>
          <p:spPr>
            <a:xfrm>
              <a:off x="729638" y="1334475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22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8E4FA519-5368-44A0-8BCA-383C8B5E5CE6}"/>
              </a:ext>
            </a:extLst>
          </p:cNvPr>
          <p:cNvSpPr/>
          <p:nvPr userDrawn="1"/>
        </p:nvSpPr>
        <p:spPr>
          <a:xfrm>
            <a:off x="641512" y="6394966"/>
            <a:ext cx="212000" cy="292375"/>
          </a:xfrm>
          <a:prstGeom prst="rect">
            <a:avLst/>
          </a:prstGeom>
        </p:spPr>
        <p:txBody>
          <a:bodyPr wrap="none" lIns="45706" tIns="22853" rIns="45706" bIns="22853" anchor="ctr">
            <a:spAutoFit/>
          </a:bodyPr>
          <a:lstStyle/>
          <a:p>
            <a:pPr algn="ctr" defTabSz="228522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5" name="Rectangle 24">
            <a:hlinkClick r:id="rId6"/>
            <a:extLst>
              <a:ext uri="{FF2B5EF4-FFF2-40B4-BE49-F238E27FC236}">
                <a16:creationId xmlns:a16="http://schemas.microsoft.com/office/drawing/2014/main" xmlns="" id="{A89B8AC0-49CF-4625-A0A2-6CE1EE57CC40}"/>
              </a:ext>
            </a:extLst>
          </p:cNvPr>
          <p:cNvSpPr/>
          <p:nvPr userDrawn="1"/>
        </p:nvSpPr>
        <p:spPr>
          <a:xfrm>
            <a:off x="690668" y="6466925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6" tIns="22853" rIns="45706" bIns="22853" rtlCol="0" anchor="ctr"/>
          <a:lstStyle/>
          <a:p>
            <a:pPr algn="ctr" defTabSz="228522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CD507A77-5C89-41F8-BCB6-FEC73EBEE956}"/>
              </a:ext>
            </a:extLst>
          </p:cNvPr>
          <p:cNvSpPr/>
          <p:nvPr userDrawn="1"/>
        </p:nvSpPr>
        <p:spPr>
          <a:xfrm>
            <a:off x="976949" y="6394966"/>
            <a:ext cx="218411" cy="292375"/>
          </a:xfrm>
          <a:prstGeom prst="rect">
            <a:avLst/>
          </a:prstGeom>
        </p:spPr>
        <p:txBody>
          <a:bodyPr wrap="none" lIns="45706" tIns="22853" rIns="45706" bIns="22853" anchor="ctr">
            <a:spAutoFit/>
          </a:bodyPr>
          <a:lstStyle/>
          <a:p>
            <a:pPr algn="ctr" defTabSz="228522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Rectangle 21">
            <a:hlinkClick r:id="rId7"/>
            <a:extLst>
              <a:ext uri="{FF2B5EF4-FFF2-40B4-BE49-F238E27FC236}">
                <a16:creationId xmlns:a16="http://schemas.microsoft.com/office/drawing/2014/main" xmlns="" id="{0419B479-4CC1-448E-A4EF-00E34CA8098E}"/>
              </a:ext>
            </a:extLst>
          </p:cNvPr>
          <p:cNvSpPr/>
          <p:nvPr userDrawn="1"/>
        </p:nvSpPr>
        <p:spPr>
          <a:xfrm>
            <a:off x="1029312" y="6468509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6" tIns="22853" rIns="45706" bIns="22853" rtlCol="0" anchor="ctr"/>
          <a:lstStyle/>
          <a:p>
            <a:pPr algn="ctr" defTabSz="228522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A9A8158-0145-4756-AD6D-F01D5EB2B95F}"/>
              </a:ext>
            </a:extLst>
          </p:cNvPr>
          <p:cNvSpPr/>
          <p:nvPr userDrawn="1"/>
        </p:nvSpPr>
        <p:spPr>
          <a:xfrm>
            <a:off x="315692" y="6394966"/>
            <a:ext cx="186352" cy="292375"/>
          </a:xfrm>
          <a:prstGeom prst="rect">
            <a:avLst/>
          </a:prstGeom>
        </p:spPr>
        <p:txBody>
          <a:bodyPr wrap="none" lIns="45706" tIns="22853" rIns="45706" bIns="22853" anchor="ctr">
            <a:spAutoFit/>
          </a:bodyPr>
          <a:lstStyle/>
          <a:p>
            <a:pPr algn="ctr" defTabSz="228522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0" name="Rectangle 19">
            <a:hlinkClick r:id="rId8"/>
            <a:extLst>
              <a:ext uri="{FF2B5EF4-FFF2-40B4-BE49-F238E27FC236}">
                <a16:creationId xmlns:a16="http://schemas.microsoft.com/office/drawing/2014/main" xmlns="" id="{B2B3C37F-F4CF-4FF7-90E6-4575FB6B1DB8}"/>
              </a:ext>
            </a:extLst>
          </p:cNvPr>
          <p:cNvSpPr/>
          <p:nvPr userDrawn="1"/>
        </p:nvSpPr>
        <p:spPr>
          <a:xfrm>
            <a:off x="352024" y="6465345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6" tIns="22853" rIns="45706" bIns="22853" rtlCol="0" anchor="ctr"/>
          <a:lstStyle/>
          <a:p>
            <a:pPr algn="ctr" defTabSz="228522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3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</p:sldLayoutIdLst>
  <p:timing>
    <p:tnLst>
      <p:par>
        <p:cTn id="1" dur="indefinite" restart="never" nodeType="tmRoot"/>
      </p:par>
    </p:tnLst>
  </p:timing>
  <p:txStyles>
    <p:titleStyle>
      <a:lvl1pPr algn="l" defTabSz="91408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2" indent="-228522" algn="l" defTabSz="91408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566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10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53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99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41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6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9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74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3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8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2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6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22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2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7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51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C0609E7-B21A-44A3-8DFD-8D2964CD8535}"/>
              </a:ext>
            </a:extLst>
          </p:cNvPr>
          <p:cNvSpPr txBox="1"/>
          <p:nvPr userDrawn="1"/>
        </p:nvSpPr>
        <p:spPr>
          <a:xfrm>
            <a:off x="8996547" y="6417865"/>
            <a:ext cx="2270256" cy="189783"/>
          </a:xfrm>
          <a:prstGeom prst="rect">
            <a:avLst/>
          </a:prstGeom>
          <a:noFill/>
        </p:spPr>
        <p:txBody>
          <a:bodyPr wrap="none" lIns="45706" tIns="22853" rIns="45706" bIns="22853" rtlCol="0" anchor="ctr">
            <a:spAutoFit/>
          </a:bodyPr>
          <a:lstStyle/>
          <a:p>
            <a:pPr defTabSz="228522">
              <a:buClrTx/>
              <a:buFontTx/>
              <a:buNone/>
            </a:pPr>
            <a:r>
              <a:rPr lang="en-US" sz="900" b="1" kern="1200">
                <a:solidFill>
                  <a:srgbClr val="172144"/>
                </a:solidFill>
                <a:latin typeface="Century Gothic"/>
                <a:ea typeface="+mn-ea"/>
              </a:rPr>
              <a:t>Massive X</a:t>
            </a:r>
            <a:r>
              <a:rPr lang="en-US" sz="900" kern="1200">
                <a:solidFill>
                  <a:srgbClr val="172144"/>
                </a:solidFill>
                <a:latin typeface="Calibri"/>
                <a:ea typeface="+mn-ea"/>
              </a:rPr>
              <a:t> presentation to DesignBall team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xmlns="" id="{9A9AFC40-C19C-466C-9791-7DEB2FEE23C0}"/>
              </a:ext>
            </a:extLst>
          </p:cNvPr>
          <p:cNvSpPr txBox="1">
            <a:spLocks/>
          </p:cNvSpPr>
          <p:nvPr userDrawn="1"/>
        </p:nvSpPr>
        <p:spPr>
          <a:xfrm>
            <a:off x="11713228" y="6367067"/>
            <a:ext cx="162261" cy="291380"/>
          </a:xfrm>
          <a:prstGeom prst="rect">
            <a:avLst/>
          </a:prstGeom>
        </p:spPr>
        <p:txBody>
          <a:bodyPr vert="horz" wrap="none" lIns="60940" tIns="30470" rIns="60940" bIns="3047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</a:pPr>
            <a:fld id="{1A290D8D-6BA0-418D-AFED-C65293F70DA0}" type="slidenum">
              <a:rPr lang="en-US" b="1" smtClean="0">
                <a:solidFill>
                  <a:srgbClr val="172144">
                    <a:lumMod val="90000"/>
                    <a:lumOff val="10000"/>
                  </a:srgbClr>
                </a:solidFill>
                <a:latin typeface="Century Gothic"/>
              </a:rPr>
              <a:pPr algn="ctr">
                <a:buClrTx/>
                <a:buFontTx/>
                <a:buNone/>
              </a:pPr>
              <a:t>‹Nº›</a:t>
            </a:fld>
            <a:endParaRPr lang="en-US" sz="700" b="1">
              <a:solidFill>
                <a:srgbClr val="172144">
                  <a:lumMod val="90000"/>
                  <a:lumOff val="10000"/>
                </a:srgbClr>
              </a:solidFill>
              <a:latin typeface="Century Gothic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xmlns="" id="{069C2D56-633C-446F-A686-A486196BFAD9}"/>
              </a:ext>
            </a:extLst>
          </p:cNvPr>
          <p:cNvSpPr txBox="1"/>
          <p:nvPr userDrawn="1"/>
        </p:nvSpPr>
        <p:spPr>
          <a:xfrm>
            <a:off x="4999273" y="6320393"/>
            <a:ext cx="2193463" cy="374448"/>
          </a:xfrm>
          <a:prstGeom prst="rect">
            <a:avLst/>
          </a:prstGeom>
          <a:noFill/>
        </p:spPr>
        <p:txBody>
          <a:bodyPr wrap="square" lIns="45706" tIns="22853" rIns="45706" bIns="22853" rtlCol="0">
            <a:spAutoFit/>
          </a:bodyPr>
          <a:lstStyle/>
          <a:p>
            <a:pPr algn="ctr" defTabSz="228522">
              <a:buClrTx/>
              <a:buFontTx/>
              <a:buNone/>
            </a:pPr>
            <a:r>
              <a:rPr lang="en-US" sz="2100" b="1" kern="1200">
                <a:solidFill>
                  <a:srgbClr val="377DFF"/>
                </a:solidFill>
                <a:latin typeface="Century Gothic" panose="020B0502020202020204" pitchFamily="34" charset="0"/>
                <a:ea typeface="+mn-ea"/>
              </a:rPr>
              <a:t>Massive X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xmlns="" id="{3377304C-9DD4-4699-B378-674485569779}"/>
              </a:ext>
            </a:extLst>
          </p:cNvPr>
          <p:cNvGrpSpPr/>
          <p:nvPr userDrawn="1"/>
        </p:nvGrpSpPr>
        <p:grpSpPr>
          <a:xfrm rot="5400000">
            <a:off x="382719" y="168050"/>
            <a:ext cx="51412" cy="349023"/>
            <a:chOff x="729638" y="739163"/>
            <a:chExt cx="102824" cy="69813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xmlns="" id="{49B4F256-E5E5-4514-8124-346326987216}"/>
                </a:ext>
              </a:extLst>
            </p:cNvPr>
            <p:cNvSpPr/>
            <p:nvPr userDrawn="1"/>
          </p:nvSpPr>
          <p:spPr>
            <a:xfrm>
              <a:off x="729638" y="739163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22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xmlns="" id="{A30C5FF0-DC40-4A68-B3DD-90F08B400541}"/>
                </a:ext>
              </a:extLst>
            </p:cNvPr>
            <p:cNvSpPr/>
            <p:nvPr userDrawn="1"/>
          </p:nvSpPr>
          <p:spPr>
            <a:xfrm>
              <a:off x="729638" y="1036819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22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xmlns="" id="{B42FAED1-C994-470E-BF49-B9FD43CAE860}"/>
                </a:ext>
              </a:extLst>
            </p:cNvPr>
            <p:cNvSpPr/>
            <p:nvPr userDrawn="1"/>
          </p:nvSpPr>
          <p:spPr>
            <a:xfrm>
              <a:off x="729638" y="1334475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22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8E4FA519-5368-44A0-8BCA-383C8B5E5CE6}"/>
              </a:ext>
            </a:extLst>
          </p:cNvPr>
          <p:cNvSpPr/>
          <p:nvPr userDrawn="1"/>
        </p:nvSpPr>
        <p:spPr>
          <a:xfrm>
            <a:off x="641512" y="6394966"/>
            <a:ext cx="212000" cy="292375"/>
          </a:xfrm>
          <a:prstGeom prst="rect">
            <a:avLst/>
          </a:prstGeom>
        </p:spPr>
        <p:txBody>
          <a:bodyPr wrap="none" lIns="45706" tIns="22853" rIns="45706" bIns="22853" anchor="ctr">
            <a:spAutoFit/>
          </a:bodyPr>
          <a:lstStyle/>
          <a:p>
            <a:pPr algn="ctr" defTabSz="228522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</a:rPr>
              <a:t>b</a:t>
            </a:r>
          </a:p>
        </p:txBody>
      </p:sp>
      <p:sp>
        <p:nvSpPr>
          <p:cNvPr id="25" name="Rectangle 24">
            <a:hlinkClick r:id="rId6"/>
            <a:extLst>
              <a:ext uri="{FF2B5EF4-FFF2-40B4-BE49-F238E27FC236}">
                <a16:creationId xmlns:a16="http://schemas.microsoft.com/office/drawing/2014/main" xmlns="" id="{A89B8AC0-49CF-4625-A0A2-6CE1EE57CC40}"/>
              </a:ext>
            </a:extLst>
          </p:cNvPr>
          <p:cNvSpPr/>
          <p:nvPr userDrawn="1"/>
        </p:nvSpPr>
        <p:spPr>
          <a:xfrm>
            <a:off x="690668" y="6466925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6" tIns="22853" rIns="45706" bIns="22853" rtlCol="0" anchor="ctr"/>
          <a:lstStyle/>
          <a:p>
            <a:pPr algn="ctr" defTabSz="228522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CD507A77-5C89-41F8-BCB6-FEC73EBEE956}"/>
              </a:ext>
            </a:extLst>
          </p:cNvPr>
          <p:cNvSpPr/>
          <p:nvPr userDrawn="1"/>
        </p:nvSpPr>
        <p:spPr>
          <a:xfrm>
            <a:off x="976949" y="6394966"/>
            <a:ext cx="218411" cy="292375"/>
          </a:xfrm>
          <a:prstGeom prst="rect">
            <a:avLst/>
          </a:prstGeom>
        </p:spPr>
        <p:txBody>
          <a:bodyPr wrap="none" lIns="45706" tIns="22853" rIns="45706" bIns="22853" anchor="ctr">
            <a:spAutoFit/>
          </a:bodyPr>
          <a:lstStyle/>
          <a:p>
            <a:pPr algn="ctr" defTabSz="228522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</a:rPr>
              <a:t>C</a:t>
            </a:r>
          </a:p>
        </p:txBody>
      </p:sp>
      <p:sp>
        <p:nvSpPr>
          <p:cNvPr id="22" name="Rectangle 21">
            <a:hlinkClick r:id="rId7"/>
            <a:extLst>
              <a:ext uri="{FF2B5EF4-FFF2-40B4-BE49-F238E27FC236}">
                <a16:creationId xmlns:a16="http://schemas.microsoft.com/office/drawing/2014/main" xmlns="" id="{0419B479-4CC1-448E-A4EF-00E34CA8098E}"/>
              </a:ext>
            </a:extLst>
          </p:cNvPr>
          <p:cNvSpPr/>
          <p:nvPr userDrawn="1"/>
        </p:nvSpPr>
        <p:spPr>
          <a:xfrm>
            <a:off x="1029312" y="6468509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6" tIns="22853" rIns="45706" bIns="22853" rtlCol="0" anchor="ctr"/>
          <a:lstStyle/>
          <a:p>
            <a:pPr algn="ctr" defTabSz="228522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A9A8158-0145-4756-AD6D-F01D5EB2B95F}"/>
              </a:ext>
            </a:extLst>
          </p:cNvPr>
          <p:cNvSpPr/>
          <p:nvPr userDrawn="1"/>
        </p:nvSpPr>
        <p:spPr>
          <a:xfrm>
            <a:off x="315692" y="6394966"/>
            <a:ext cx="186352" cy="292375"/>
          </a:xfrm>
          <a:prstGeom prst="rect">
            <a:avLst/>
          </a:prstGeom>
        </p:spPr>
        <p:txBody>
          <a:bodyPr wrap="none" lIns="45706" tIns="22853" rIns="45706" bIns="22853" anchor="ctr">
            <a:spAutoFit/>
          </a:bodyPr>
          <a:lstStyle/>
          <a:p>
            <a:pPr algn="ctr" defTabSz="228522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</a:rPr>
              <a:t>c</a:t>
            </a:r>
          </a:p>
        </p:txBody>
      </p:sp>
      <p:sp>
        <p:nvSpPr>
          <p:cNvPr id="20" name="Rectangle 19">
            <a:hlinkClick r:id="rId8"/>
            <a:extLst>
              <a:ext uri="{FF2B5EF4-FFF2-40B4-BE49-F238E27FC236}">
                <a16:creationId xmlns:a16="http://schemas.microsoft.com/office/drawing/2014/main" xmlns="" id="{B2B3C37F-F4CF-4FF7-90E6-4575FB6B1DB8}"/>
              </a:ext>
            </a:extLst>
          </p:cNvPr>
          <p:cNvSpPr/>
          <p:nvPr userDrawn="1"/>
        </p:nvSpPr>
        <p:spPr>
          <a:xfrm>
            <a:off x="352024" y="6465345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6" tIns="22853" rIns="45706" bIns="22853" rtlCol="0" anchor="ctr"/>
          <a:lstStyle/>
          <a:p>
            <a:pPr algn="ctr" defTabSz="228522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44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</p:sldLayoutIdLst>
  <p:txStyles>
    <p:titleStyle>
      <a:lvl1pPr algn="l" defTabSz="91408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2" indent="-228522" algn="l" defTabSz="91408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566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10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53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99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41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6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9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74" indent="-228522" algn="l" defTabSz="9140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3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8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2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6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22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2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7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51" algn="l" defTabSz="91408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C0609E7-B21A-44A3-8DFD-8D2964CD8535}"/>
              </a:ext>
            </a:extLst>
          </p:cNvPr>
          <p:cNvSpPr txBox="1"/>
          <p:nvPr/>
        </p:nvSpPr>
        <p:spPr>
          <a:xfrm rot="16200000">
            <a:off x="10666598" y="2956254"/>
            <a:ext cx="2269865" cy="189567"/>
          </a:xfrm>
          <a:prstGeom prst="rect">
            <a:avLst/>
          </a:prstGeom>
          <a:noFill/>
        </p:spPr>
        <p:txBody>
          <a:bodyPr wrap="none" lIns="45514" tIns="22746" rIns="45514" bIns="22746" rtlCol="0" anchor="ctr">
            <a:spAutoFit/>
          </a:bodyPr>
          <a:lstStyle/>
          <a:p>
            <a:pPr defTabSz="227536">
              <a:buClrTx/>
              <a:buFontTx/>
              <a:buNone/>
            </a:pPr>
            <a:r>
              <a:rPr lang="en-US" sz="900" b="1" kern="1200">
                <a:solidFill>
                  <a:srgbClr val="172144"/>
                </a:solidFill>
                <a:latin typeface="Century Gothic"/>
                <a:ea typeface="+mn-ea"/>
                <a:cs typeface="+mn-cs"/>
              </a:rPr>
              <a:t>Massive X</a:t>
            </a:r>
            <a:r>
              <a:rPr lang="en-US" sz="900" kern="1200">
                <a:solidFill>
                  <a:srgbClr val="172144"/>
                </a:solidFill>
                <a:latin typeface="Calibri"/>
                <a:ea typeface="+mn-ea"/>
                <a:cs typeface="+mn-cs"/>
              </a:rPr>
              <a:t> presentation to DesignBall team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A9DEC81-A035-4291-8FEC-7FC53A59434A}"/>
              </a:ext>
            </a:extLst>
          </p:cNvPr>
          <p:cNvSpPr txBox="1"/>
          <p:nvPr/>
        </p:nvSpPr>
        <p:spPr>
          <a:xfrm rot="16200000">
            <a:off x="-706398" y="3241887"/>
            <a:ext cx="2193748" cy="374232"/>
          </a:xfrm>
          <a:prstGeom prst="rect">
            <a:avLst/>
          </a:prstGeom>
          <a:noFill/>
        </p:spPr>
        <p:txBody>
          <a:bodyPr wrap="square" lIns="45514" tIns="22746" rIns="45514" bIns="22746" rtlCol="0">
            <a:spAutoFit/>
          </a:bodyPr>
          <a:lstStyle/>
          <a:p>
            <a:pPr algn="ctr" defTabSz="227536">
              <a:buClrTx/>
              <a:buFontTx/>
              <a:buNone/>
            </a:pPr>
            <a:r>
              <a:rPr lang="en-US" sz="2100" b="1" kern="1200">
                <a:solidFill>
                  <a:srgbClr val="377DFF"/>
                </a:solidFill>
                <a:latin typeface="Century Gothic" panose="020B0502020202020204" pitchFamily="34" charset="0"/>
                <a:ea typeface="+mn-ea"/>
                <a:cs typeface="+mn-cs"/>
              </a:rPr>
              <a:t>Massive X</a:t>
            </a: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DC360901-01AD-4430-8498-AB1A082771C1}"/>
              </a:ext>
            </a:extLst>
          </p:cNvPr>
          <p:cNvSpPr/>
          <p:nvPr/>
        </p:nvSpPr>
        <p:spPr>
          <a:xfrm>
            <a:off x="364772" y="369587"/>
            <a:ext cx="51405" cy="51412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14" tIns="22746" rIns="45514" bIns="22746" rtlCol="0" anchor="ctr"/>
          <a:lstStyle/>
          <a:p>
            <a:pPr algn="ctr" defTabSz="227536">
              <a:buClrTx/>
              <a:buFontTx/>
              <a:buNone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E1BF17D6-2B7C-4C41-8849-23DB4B7E1C12}"/>
              </a:ext>
            </a:extLst>
          </p:cNvPr>
          <p:cNvSpPr/>
          <p:nvPr/>
        </p:nvSpPr>
        <p:spPr>
          <a:xfrm>
            <a:off x="364772" y="518415"/>
            <a:ext cx="51405" cy="51412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14" tIns="22746" rIns="45514" bIns="22746" rtlCol="0" anchor="ctr"/>
          <a:lstStyle/>
          <a:p>
            <a:pPr algn="ctr" defTabSz="227536">
              <a:buClrTx/>
              <a:buFontTx/>
              <a:buNone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7A9D41FB-1A1C-4F29-8C1E-719377825060}"/>
              </a:ext>
            </a:extLst>
          </p:cNvPr>
          <p:cNvSpPr/>
          <p:nvPr/>
        </p:nvSpPr>
        <p:spPr>
          <a:xfrm>
            <a:off x="364772" y="667243"/>
            <a:ext cx="51405" cy="51412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14" tIns="22746" rIns="45514" bIns="22746" rtlCol="0" anchor="ctr"/>
          <a:lstStyle/>
          <a:p>
            <a:pPr algn="ctr" defTabSz="227536">
              <a:buClrTx/>
              <a:buFontTx/>
              <a:buNone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23" name="Slide Number Placeholder 5">
            <a:extLst>
              <a:ext uri="{FF2B5EF4-FFF2-40B4-BE49-F238E27FC236}">
                <a16:creationId xmlns="" xmlns:a16="http://schemas.microsoft.com/office/drawing/2014/main" id="{9A9AFC40-C19C-466C-9791-7DEB2FEE23C0}"/>
              </a:ext>
            </a:extLst>
          </p:cNvPr>
          <p:cNvSpPr txBox="1">
            <a:spLocks/>
          </p:cNvSpPr>
          <p:nvPr/>
        </p:nvSpPr>
        <p:spPr>
          <a:xfrm>
            <a:off x="11702936" y="4438875"/>
            <a:ext cx="162261" cy="291380"/>
          </a:xfrm>
          <a:prstGeom prst="rect">
            <a:avLst/>
          </a:prstGeom>
        </p:spPr>
        <p:txBody>
          <a:bodyPr vert="horz" wrap="none" lIns="60673" tIns="30338" rIns="60673" bIns="30338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</a:pPr>
            <a:fld id="{1A290D8D-6BA0-418D-AFED-C65293F70DA0}" type="slidenum">
              <a:rPr lang="en-US" b="1" smtClean="0">
                <a:solidFill>
                  <a:srgbClr val="172144">
                    <a:lumMod val="90000"/>
                    <a:lumOff val="10000"/>
                  </a:srgbClr>
                </a:solidFill>
                <a:latin typeface="Century Gothic"/>
              </a:rPr>
              <a:pPr algn="ctr">
                <a:buClrTx/>
                <a:buFontTx/>
                <a:buNone/>
              </a:pPr>
              <a:t>‹Nº›</a:t>
            </a:fld>
            <a:endParaRPr lang="en-US" sz="700" b="1">
              <a:solidFill>
                <a:srgbClr val="172144">
                  <a:lumMod val="90000"/>
                  <a:lumOff val="10000"/>
                </a:srgbClr>
              </a:solidFill>
              <a:latin typeface="Century Gothic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7DD0F637-39BC-413B-92B5-921A8A832E4F}"/>
              </a:ext>
            </a:extLst>
          </p:cNvPr>
          <p:cNvSpPr/>
          <p:nvPr userDrawn="1"/>
        </p:nvSpPr>
        <p:spPr>
          <a:xfrm>
            <a:off x="302425" y="6000163"/>
            <a:ext cx="212000" cy="292375"/>
          </a:xfrm>
          <a:prstGeom prst="rect">
            <a:avLst/>
          </a:prstGeom>
        </p:spPr>
        <p:txBody>
          <a:bodyPr wrap="none" lIns="45514" tIns="22746" rIns="45514" bIns="22746" anchor="ctr">
            <a:spAutoFit/>
          </a:bodyPr>
          <a:lstStyle/>
          <a:p>
            <a:pPr algn="ctr" defTabSz="227536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C65B773D-D380-4D28-842C-CAEB2EA06CFE}"/>
              </a:ext>
            </a:extLst>
          </p:cNvPr>
          <p:cNvSpPr/>
          <p:nvPr userDrawn="1"/>
        </p:nvSpPr>
        <p:spPr>
          <a:xfrm>
            <a:off x="299221" y="5682463"/>
            <a:ext cx="218411" cy="292375"/>
          </a:xfrm>
          <a:prstGeom prst="rect">
            <a:avLst/>
          </a:prstGeom>
        </p:spPr>
        <p:txBody>
          <a:bodyPr wrap="none" lIns="45514" tIns="22746" rIns="45514" bIns="22746" anchor="ctr">
            <a:spAutoFit/>
          </a:bodyPr>
          <a:lstStyle/>
          <a:p>
            <a:pPr algn="ctr" defTabSz="227536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B806F911-4D41-42F8-A22A-93B4C580A4FA}"/>
              </a:ext>
            </a:extLst>
          </p:cNvPr>
          <p:cNvSpPr/>
          <p:nvPr userDrawn="1"/>
        </p:nvSpPr>
        <p:spPr>
          <a:xfrm>
            <a:off x="315249" y="6317865"/>
            <a:ext cx="186352" cy="292375"/>
          </a:xfrm>
          <a:prstGeom prst="rect">
            <a:avLst/>
          </a:prstGeom>
        </p:spPr>
        <p:txBody>
          <a:bodyPr wrap="none" lIns="45514" tIns="22746" rIns="45514" bIns="22746" anchor="ctr">
            <a:spAutoFit/>
          </a:bodyPr>
          <a:lstStyle/>
          <a:p>
            <a:pPr algn="ctr" defTabSz="227536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Rectangle 21">
            <a:hlinkClick r:id="rId10"/>
            <a:extLst>
              <a:ext uri="{FF2B5EF4-FFF2-40B4-BE49-F238E27FC236}">
                <a16:creationId xmlns="" xmlns:a16="http://schemas.microsoft.com/office/drawing/2014/main" id="{C1A05CED-D825-4423-B437-E98239752205}"/>
              </a:ext>
            </a:extLst>
          </p:cNvPr>
          <p:cNvSpPr/>
          <p:nvPr userDrawn="1"/>
        </p:nvSpPr>
        <p:spPr>
          <a:xfrm>
            <a:off x="325197" y="6037652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514" tIns="22746" rIns="45514" bIns="22746" rtlCol="0" anchor="ctr"/>
          <a:lstStyle/>
          <a:p>
            <a:pPr algn="ctr" defTabSz="227536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24" name="Rectangle 23">
            <a:hlinkClick r:id="rId11"/>
            <a:extLst>
              <a:ext uri="{FF2B5EF4-FFF2-40B4-BE49-F238E27FC236}">
                <a16:creationId xmlns="" xmlns:a16="http://schemas.microsoft.com/office/drawing/2014/main" id="{C3BFFE27-40D7-4368-A3B4-782C986B1372}"/>
              </a:ext>
            </a:extLst>
          </p:cNvPr>
          <p:cNvSpPr/>
          <p:nvPr userDrawn="1"/>
        </p:nvSpPr>
        <p:spPr>
          <a:xfrm>
            <a:off x="325197" y="5722264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514" tIns="22746" rIns="45514" bIns="22746" rtlCol="0" anchor="ctr"/>
          <a:lstStyle/>
          <a:p>
            <a:pPr algn="ctr" defTabSz="227536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25" name="Rectangle 24">
            <a:hlinkClick r:id="rId12"/>
            <a:extLst>
              <a:ext uri="{FF2B5EF4-FFF2-40B4-BE49-F238E27FC236}">
                <a16:creationId xmlns="" xmlns:a16="http://schemas.microsoft.com/office/drawing/2014/main" id="{3EC3E93D-FF4A-45D0-B764-196D70240EE1}"/>
              </a:ext>
            </a:extLst>
          </p:cNvPr>
          <p:cNvSpPr/>
          <p:nvPr userDrawn="1"/>
        </p:nvSpPr>
        <p:spPr>
          <a:xfrm>
            <a:off x="325197" y="6353036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514" tIns="22746" rIns="45514" bIns="22746" rtlCol="0" anchor="ctr"/>
          <a:lstStyle/>
          <a:p>
            <a:pPr algn="ctr" defTabSz="227536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89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  <p:txStyles>
    <p:titleStyle>
      <a:lvl1pPr algn="l" defTabSz="91013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536" indent="-227536" algn="l" defTabSz="91013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06" indent="-227536" algn="l" defTabSz="9101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7669" indent="-227536" algn="l" defTabSz="9101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2735" indent="-227536" algn="l" defTabSz="9101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47803" indent="-227536" algn="l" defTabSz="9101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02868" indent="-227536" algn="l" defTabSz="9101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57939" indent="-227536" algn="l" defTabSz="9101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13004" indent="-227536" algn="l" defTabSz="9101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68073" indent="-227536" algn="l" defTabSz="9101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01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5071" algn="l" defTabSz="9101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0137" algn="l" defTabSz="9101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5203" algn="l" defTabSz="9101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0269" algn="l" defTabSz="9101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75338" algn="l" defTabSz="9101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30402" algn="l" defTabSz="9101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85468" algn="l" defTabSz="9101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40538" algn="l" defTabSz="9101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C0609E7-B21A-44A3-8DFD-8D2964CD8535}"/>
              </a:ext>
            </a:extLst>
          </p:cNvPr>
          <p:cNvSpPr txBox="1"/>
          <p:nvPr userDrawn="1"/>
        </p:nvSpPr>
        <p:spPr>
          <a:xfrm>
            <a:off x="8996547" y="6417862"/>
            <a:ext cx="2270256" cy="189783"/>
          </a:xfrm>
          <a:prstGeom prst="rect">
            <a:avLst/>
          </a:prstGeom>
          <a:noFill/>
        </p:spPr>
        <p:txBody>
          <a:bodyPr wrap="none" lIns="45707" tIns="22853" rIns="45707" bIns="22853" rtlCol="0" anchor="ctr">
            <a:spAutoFit/>
          </a:bodyPr>
          <a:lstStyle/>
          <a:p>
            <a:pPr defTabSz="228533">
              <a:buClrTx/>
              <a:buFontTx/>
              <a:buNone/>
            </a:pPr>
            <a:r>
              <a:rPr lang="en-US" sz="900" b="1" kern="1200">
                <a:solidFill>
                  <a:srgbClr val="172144"/>
                </a:solidFill>
                <a:latin typeface="Century Gothic"/>
                <a:ea typeface="+mn-ea"/>
                <a:cs typeface="+mn-cs"/>
              </a:rPr>
              <a:t>Massive X</a:t>
            </a:r>
            <a:r>
              <a:rPr lang="en-US" sz="900" kern="1200">
                <a:solidFill>
                  <a:srgbClr val="172144"/>
                </a:solidFill>
                <a:latin typeface="Calibri"/>
                <a:ea typeface="+mn-ea"/>
                <a:cs typeface="+mn-cs"/>
              </a:rPr>
              <a:t> presentation to DesignBall team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="" xmlns:a16="http://schemas.microsoft.com/office/drawing/2014/main" id="{9A9AFC40-C19C-466C-9791-7DEB2FEE23C0}"/>
              </a:ext>
            </a:extLst>
          </p:cNvPr>
          <p:cNvSpPr txBox="1">
            <a:spLocks/>
          </p:cNvSpPr>
          <p:nvPr userDrawn="1"/>
        </p:nvSpPr>
        <p:spPr>
          <a:xfrm>
            <a:off x="11713226" y="6367065"/>
            <a:ext cx="162261" cy="291380"/>
          </a:xfrm>
          <a:prstGeom prst="rect">
            <a:avLst/>
          </a:prstGeom>
        </p:spPr>
        <p:txBody>
          <a:bodyPr vert="horz" wrap="none" lIns="60942" tIns="30471" rIns="60942" bIns="30471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</a:pPr>
            <a:fld id="{1A290D8D-6BA0-418D-AFED-C65293F70DA0}" type="slidenum">
              <a:rPr lang="en-US" b="1" smtClean="0">
                <a:solidFill>
                  <a:srgbClr val="172144">
                    <a:lumMod val="90000"/>
                    <a:lumOff val="10000"/>
                  </a:srgbClr>
                </a:solidFill>
                <a:latin typeface="Century Gothic"/>
              </a:rPr>
              <a:pPr algn="ctr">
                <a:buClrTx/>
                <a:buFontTx/>
                <a:buNone/>
              </a:pPr>
              <a:t>‹Nº›</a:t>
            </a:fld>
            <a:endParaRPr lang="en-US" sz="700" b="1">
              <a:solidFill>
                <a:srgbClr val="172144">
                  <a:lumMod val="90000"/>
                  <a:lumOff val="10000"/>
                </a:srgbClr>
              </a:solidFill>
              <a:latin typeface="Century Gothic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="" xmlns:a16="http://schemas.microsoft.com/office/drawing/2014/main" id="{069C2D56-633C-446F-A686-A486196BFAD9}"/>
              </a:ext>
            </a:extLst>
          </p:cNvPr>
          <p:cNvSpPr txBox="1"/>
          <p:nvPr userDrawn="1"/>
        </p:nvSpPr>
        <p:spPr>
          <a:xfrm>
            <a:off x="4999270" y="6320393"/>
            <a:ext cx="2193463" cy="369318"/>
          </a:xfrm>
          <a:prstGeom prst="rect">
            <a:avLst/>
          </a:prstGeom>
          <a:noFill/>
        </p:spPr>
        <p:txBody>
          <a:bodyPr wrap="square" lIns="45707" tIns="22853" rIns="45707" bIns="22853" rtlCol="0">
            <a:spAutoFit/>
          </a:bodyPr>
          <a:lstStyle/>
          <a:p>
            <a:pPr algn="ctr" defTabSz="228533">
              <a:buClrTx/>
              <a:buFontTx/>
              <a:buNone/>
            </a:pPr>
            <a:r>
              <a:rPr lang="en-US" sz="2100" b="1" kern="1200">
                <a:solidFill>
                  <a:srgbClr val="377DFF"/>
                </a:solidFill>
                <a:latin typeface="Century Gothic" panose="020B0502020202020204" pitchFamily="34" charset="0"/>
                <a:ea typeface="+mn-ea"/>
                <a:cs typeface="+mn-cs"/>
              </a:rPr>
              <a:t>Massive X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="" xmlns:a16="http://schemas.microsoft.com/office/drawing/2014/main" id="{3377304C-9DD4-4699-B378-674485569779}"/>
              </a:ext>
            </a:extLst>
          </p:cNvPr>
          <p:cNvGrpSpPr/>
          <p:nvPr userDrawn="1"/>
        </p:nvGrpSpPr>
        <p:grpSpPr>
          <a:xfrm rot="5400000">
            <a:off x="382719" y="168047"/>
            <a:ext cx="51412" cy="349023"/>
            <a:chOff x="729638" y="739163"/>
            <a:chExt cx="102824" cy="698136"/>
          </a:xfrm>
        </p:grpSpPr>
        <p:sp>
          <p:nvSpPr>
            <p:cNvPr id="212" name="Oval 211">
              <a:extLst>
                <a:ext uri="{FF2B5EF4-FFF2-40B4-BE49-F238E27FC236}">
                  <a16:creationId xmlns="" xmlns:a16="http://schemas.microsoft.com/office/drawing/2014/main" id="{49B4F256-E5E5-4514-8124-346326987216}"/>
                </a:ext>
              </a:extLst>
            </p:cNvPr>
            <p:cNvSpPr/>
            <p:nvPr userDrawn="1"/>
          </p:nvSpPr>
          <p:spPr>
            <a:xfrm>
              <a:off x="729638" y="739163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33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  <p:sp>
          <p:nvSpPr>
            <p:cNvPr id="213" name="Oval 212">
              <a:extLst>
                <a:ext uri="{FF2B5EF4-FFF2-40B4-BE49-F238E27FC236}">
                  <a16:creationId xmlns="" xmlns:a16="http://schemas.microsoft.com/office/drawing/2014/main" id="{A30C5FF0-DC40-4A68-B3DD-90F08B400541}"/>
                </a:ext>
              </a:extLst>
            </p:cNvPr>
            <p:cNvSpPr/>
            <p:nvPr userDrawn="1"/>
          </p:nvSpPr>
          <p:spPr>
            <a:xfrm>
              <a:off x="729638" y="1036819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33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="" xmlns:a16="http://schemas.microsoft.com/office/drawing/2014/main" id="{B42FAED1-C994-470E-BF49-B9FD43CAE860}"/>
                </a:ext>
              </a:extLst>
            </p:cNvPr>
            <p:cNvSpPr/>
            <p:nvPr userDrawn="1"/>
          </p:nvSpPr>
          <p:spPr>
            <a:xfrm>
              <a:off x="729638" y="1334475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33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E4FA519-5368-44A0-8BCA-383C8B5E5CE6}"/>
              </a:ext>
            </a:extLst>
          </p:cNvPr>
          <p:cNvSpPr/>
          <p:nvPr userDrawn="1"/>
        </p:nvSpPr>
        <p:spPr>
          <a:xfrm>
            <a:off x="641512" y="6394963"/>
            <a:ext cx="212000" cy="292375"/>
          </a:xfrm>
          <a:prstGeom prst="rect">
            <a:avLst/>
          </a:prstGeom>
        </p:spPr>
        <p:txBody>
          <a:bodyPr wrap="none" lIns="45707" tIns="22853" rIns="45707" bIns="22853" anchor="ctr">
            <a:spAutoFit/>
          </a:bodyPr>
          <a:lstStyle/>
          <a:p>
            <a:pPr algn="ctr" defTabSz="228533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5" name="Rectangle 24">
            <a:hlinkClick r:id="rId6"/>
            <a:extLst>
              <a:ext uri="{FF2B5EF4-FFF2-40B4-BE49-F238E27FC236}">
                <a16:creationId xmlns="" xmlns:a16="http://schemas.microsoft.com/office/drawing/2014/main" id="{A89B8AC0-49CF-4625-A0A2-6CE1EE57CC40}"/>
              </a:ext>
            </a:extLst>
          </p:cNvPr>
          <p:cNvSpPr/>
          <p:nvPr userDrawn="1"/>
        </p:nvSpPr>
        <p:spPr>
          <a:xfrm>
            <a:off x="690667" y="6466925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7" tIns="22853" rIns="45707" bIns="22853" rtlCol="0" anchor="ctr"/>
          <a:lstStyle/>
          <a:p>
            <a:pPr algn="ctr" defTabSz="228533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CD507A77-5C89-41F8-BCB6-FEC73EBEE956}"/>
              </a:ext>
            </a:extLst>
          </p:cNvPr>
          <p:cNvSpPr/>
          <p:nvPr userDrawn="1"/>
        </p:nvSpPr>
        <p:spPr>
          <a:xfrm>
            <a:off x="976949" y="6394963"/>
            <a:ext cx="218411" cy="292375"/>
          </a:xfrm>
          <a:prstGeom prst="rect">
            <a:avLst/>
          </a:prstGeom>
        </p:spPr>
        <p:txBody>
          <a:bodyPr wrap="none" lIns="45707" tIns="22853" rIns="45707" bIns="22853" anchor="ctr">
            <a:spAutoFit/>
          </a:bodyPr>
          <a:lstStyle/>
          <a:p>
            <a:pPr algn="ctr" defTabSz="228533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Rectangle 21">
            <a:hlinkClick r:id="rId7"/>
            <a:extLst>
              <a:ext uri="{FF2B5EF4-FFF2-40B4-BE49-F238E27FC236}">
                <a16:creationId xmlns="" xmlns:a16="http://schemas.microsoft.com/office/drawing/2014/main" id="{0419B479-4CC1-448E-A4EF-00E34CA8098E}"/>
              </a:ext>
            </a:extLst>
          </p:cNvPr>
          <p:cNvSpPr/>
          <p:nvPr userDrawn="1"/>
        </p:nvSpPr>
        <p:spPr>
          <a:xfrm>
            <a:off x="1029310" y="6468508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7" tIns="22853" rIns="45707" bIns="22853" rtlCol="0" anchor="ctr"/>
          <a:lstStyle/>
          <a:p>
            <a:pPr algn="ctr" defTabSz="228533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A9A8158-0145-4756-AD6D-F01D5EB2B95F}"/>
              </a:ext>
            </a:extLst>
          </p:cNvPr>
          <p:cNvSpPr/>
          <p:nvPr userDrawn="1"/>
        </p:nvSpPr>
        <p:spPr>
          <a:xfrm>
            <a:off x="315692" y="6394963"/>
            <a:ext cx="186352" cy="292375"/>
          </a:xfrm>
          <a:prstGeom prst="rect">
            <a:avLst/>
          </a:prstGeom>
        </p:spPr>
        <p:txBody>
          <a:bodyPr wrap="none" lIns="45707" tIns="22853" rIns="45707" bIns="22853" anchor="ctr">
            <a:spAutoFit/>
          </a:bodyPr>
          <a:lstStyle/>
          <a:p>
            <a:pPr algn="ctr" defTabSz="228533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0" name="Rectangle 19">
            <a:hlinkClick r:id="rId8"/>
            <a:extLst>
              <a:ext uri="{FF2B5EF4-FFF2-40B4-BE49-F238E27FC236}">
                <a16:creationId xmlns="" xmlns:a16="http://schemas.microsoft.com/office/drawing/2014/main" id="{B2B3C37F-F4CF-4FF7-90E6-4575FB6B1DB8}"/>
              </a:ext>
            </a:extLst>
          </p:cNvPr>
          <p:cNvSpPr/>
          <p:nvPr userDrawn="1"/>
        </p:nvSpPr>
        <p:spPr>
          <a:xfrm>
            <a:off x="352023" y="6465344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7" tIns="22853" rIns="45707" bIns="22853" rtlCol="0" anchor="ctr"/>
          <a:lstStyle/>
          <a:p>
            <a:pPr algn="ctr" defTabSz="228533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77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</p:sldLayoutIdLst>
  <p:txStyles>
    <p:titleStyle>
      <a:lvl1pPr algn="l" defTabSz="91413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3" indent="-228533" algn="l" defTabSz="91413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00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6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01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0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7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7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3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4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99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3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C0609E7-B21A-44A3-8DFD-8D2964CD8535}"/>
              </a:ext>
            </a:extLst>
          </p:cNvPr>
          <p:cNvSpPr txBox="1"/>
          <p:nvPr userDrawn="1"/>
        </p:nvSpPr>
        <p:spPr>
          <a:xfrm>
            <a:off x="8996547" y="6417862"/>
            <a:ext cx="2270256" cy="189783"/>
          </a:xfrm>
          <a:prstGeom prst="rect">
            <a:avLst/>
          </a:prstGeom>
          <a:noFill/>
        </p:spPr>
        <p:txBody>
          <a:bodyPr wrap="none" lIns="45707" tIns="22853" rIns="45707" bIns="22853" rtlCol="0" anchor="ctr">
            <a:spAutoFit/>
          </a:bodyPr>
          <a:lstStyle/>
          <a:p>
            <a:pPr defTabSz="228533">
              <a:buClrTx/>
              <a:buFontTx/>
              <a:buNone/>
            </a:pPr>
            <a:r>
              <a:rPr lang="en-US" sz="900" b="1" kern="1200">
                <a:solidFill>
                  <a:srgbClr val="172144"/>
                </a:solidFill>
                <a:latin typeface="Century Gothic"/>
                <a:ea typeface="+mn-ea"/>
              </a:rPr>
              <a:t>Massive X</a:t>
            </a:r>
            <a:r>
              <a:rPr lang="en-US" sz="900" kern="1200">
                <a:solidFill>
                  <a:srgbClr val="172144"/>
                </a:solidFill>
                <a:latin typeface="Calibri"/>
                <a:ea typeface="+mn-ea"/>
              </a:rPr>
              <a:t> presentation to DesignBall team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="" xmlns:a16="http://schemas.microsoft.com/office/drawing/2014/main" id="{9A9AFC40-C19C-466C-9791-7DEB2FEE23C0}"/>
              </a:ext>
            </a:extLst>
          </p:cNvPr>
          <p:cNvSpPr txBox="1">
            <a:spLocks/>
          </p:cNvSpPr>
          <p:nvPr userDrawn="1"/>
        </p:nvSpPr>
        <p:spPr>
          <a:xfrm>
            <a:off x="11713226" y="6367065"/>
            <a:ext cx="162261" cy="291380"/>
          </a:xfrm>
          <a:prstGeom prst="rect">
            <a:avLst/>
          </a:prstGeom>
        </p:spPr>
        <p:txBody>
          <a:bodyPr vert="horz" wrap="none" lIns="60942" tIns="30471" rIns="60942" bIns="30471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</a:pPr>
            <a:fld id="{1A290D8D-6BA0-418D-AFED-C65293F70DA0}" type="slidenum">
              <a:rPr lang="en-US" b="1" smtClean="0">
                <a:solidFill>
                  <a:srgbClr val="172144">
                    <a:lumMod val="90000"/>
                    <a:lumOff val="10000"/>
                  </a:srgbClr>
                </a:solidFill>
                <a:latin typeface="Century Gothic"/>
              </a:rPr>
              <a:pPr algn="ctr">
                <a:buClrTx/>
                <a:buFontTx/>
                <a:buNone/>
              </a:pPr>
              <a:t>‹Nº›</a:t>
            </a:fld>
            <a:endParaRPr lang="en-US" sz="700" b="1">
              <a:solidFill>
                <a:srgbClr val="172144">
                  <a:lumMod val="90000"/>
                  <a:lumOff val="10000"/>
                </a:srgbClr>
              </a:solidFill>
              <a:latin typeface="Century Gothic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="" xmlns:a16="http://schemas.microsoft.com/office/drawing/2014/main" id="{069C2D56-633C-446F-A686-A486196BFAD9}"/>
              </a:ext>
            </a:extLst>
          </p:cNvPr>
          <p:cNvSpPr txBox="1"/>
          <p:nvPr userDrawn="1"/>
        </p:nvSpPr>
        <p:spPr>
          <a:xfrm>
            <a:off x="4999270" y="6320393"/>
            <a:ext cx="2193463" cy="369318"/>
          </a:xfrm>
          <a:prstGeom prst="rect">
            <a:avLst/>
          </a:prstGeom>
          <a:noFill/>
        </p:spPr>
        <p:txBody>
          <a:bodyPr wrap="square" lIns="45707" tIns="22853" rIns="45707" bIns="22853" rtlCol="0">
            <a:spAutoFit/>
          </a:bodyPr>
          <a:lstStyle/>
          <a:p>
            <a:pPr algn="ctr" defTabSz="228533">
              <a:buClrTx/>
              <a:buFontTx/>
              <a:buNone/>
            </a:pPr>
            <a:r>
              <a:rPr lang="en-US" sz="2100" b="1" kern="1200">
                <a:solidFill>
                  <a:srgbClr val="377DFF"/>
                </a:solidFill>
                <a:latin typeface="Century Gothic" panose="020B0502020202020204" pitchFamily="34" charset="0"/>
                <a:ea typeface="+mn-ea"/>
              </a:rPr>
              <a:t>Massive X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="" xmlns:a16="http://schemas.microsoft.com/office/drawing/2014/main" id="{3377304C-9DD4-4699-B378-674485569779}"/>
              </a:ext>
            </a:extLst>
          </p:cNvPr>
          <p:cNvGrpSpPr/>
          <p:nvPr userDrawn="1"/>
        </p:nvGrpSpPr>
        <p:grpSpPr>
          <a:xfrm rot="5400000">
            <a:off x="382719" y="168047"/>
            <a:ext cx="51412" cy="349023"/>
            <a:chOff x="729638" y="739163"/>
            <a:chExt cx="102824" cy="698136"/>
          </a:xfrm>
        </p:grpSpPr>
        <p:sp>
          <p:nvSpPr>
            <p:cNvPr id="212" name="Oval 211">
              <a:extLst>
                <a:ext uri="{FF2B5EF4-FFF2-40B4-BE49-F238E27FC236}">
                  <a16:creationId xmlns="" xmlns:a16="http://schemas.microsoft.com/office/drawing/2014/main" id="{49B4F256-E5E5-4514-8124-346326987216}"/>
                </a:ext>
              </a:extLst>
            </p:cNvPr>
            <p:cNvSpPr/>
            <p:nvPr userDrawn="1"/>
          </p:nvSpPr>
          <p:spPr>
            <a:xfrm>
              <a:off x="729638" y="739163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33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  <p:sp>
          <p:nvSpPr>
            <p:cNvPr id="213" name="Oval 212">
              <a:extLst>
                <a:ext uri="{FF2B5EF4-FFF2-40B4-BE49-F238E27FC236}">
                  <a16:creationId xmlns="" xmlns:a16="http://schemas.microsoft.com/office/drawing/2014/main" id="{A30C5FF0-DC40-4A68-B3DD-90F08B400541}"/>
                </a:ext>
              </a:extLst>
            </p:cNvPr>
            <p:cNvSpPr/>
            <p:nvPr userDrawn="1"/>
          </p:nvSpPr>
          <p:spPr>
            <a:xfrm>
              <a:off x="729638" y="1036819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33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="" xmlns:a16="http://schemas.microsoft.com/office/drawing/2014/main" id="{B42FAED1-C994-470E-BF49-B9FD43CAE860}"/>
                </a:ext>
              </a:extLst>
            </p:cNvPr>
            <p:cNvSpPr/>
            <p:nvPr userDrawn="1"/>
          </p:nvSpPr>
          <p:spPr>
            <a:xfrm>
              <a:off x="729638" y="1334475"/>
              <a:ext cx="102824" cy="102824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33">
                <a:buClrTx/>
                <a:buFontTx/>
                <a:buNone/>
              </a:pPr>
              <a:endParaRPr lang="en-US" sz="900" kern="1200">
                <a:solidFill>
                  <a:srgbClr val="FFFFFF"/>
                </a:solidFill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E4FA519-5368-44A0-8BCA-383C8B5E5CE6}"/>
              </a:ext>
            </a:extLst>
          </p:cNvPr>
          <p:cNvSpPr/>
          <p:nvPr userDrawn="1"/>
        </p:nvSpPr>
        <p:spPr>
          <a:xfrm>
            <a:off x="641512" y="6394963"/>
            <a:ext cx="212000" cy="292375"/>
          </a:xfrm>
          <a:prstGeom prst="rect">
            <a:avLst/>
          </a:prstGeom>
        </p:spPr>
        <p:txBody>
          <a:bodyPr wrap="none" lIns="45707" tIns="22853" rIns="45707" bIns="22853" anchor="ctr">
            <a:spAutoFit/>
          </a:bodyPr>
          <a:lstStyle/>
          <a:p>
            <a:pPr algn="ctr" defTabSz="228533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</a:rPr>
              <a:t>b</a:t>
            </a:r>
          </a:p>
        </p:txBody>
      </p:sp>
      <p:sp>
        <p:nvSpPr>
          <p:cNvPr id="25" name="Rectangle 24">
            <a:hlinkClick r:id="rId6"/>
            <a:extLst>
              <a:ext uri="{FF2B5EF4-FFF2-40B4-BE49-F238E27FC236}">
                <a16:creationId xmlns="" xmlns:a16="http://schemas.microsoft.com/office/drawing/2014/main" id="{A89B8AC0-49CF-4625-A0A2-6CE1EE57CC40}"/>
              </a:ext>
            </a:extLst>
          </p:cNvPr>
          <p:cNvSpPr/>
          <p:nvPr userDrawn="1"/>
        </p:nvSpPr>
        <p:spPr>
          <a:xfrm>
            <a:off x="690667" y="6466925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7" tIns="22853" rIns="45707" bIns="22853" rtlCol="0" anchor="ctr"/>
          <a:lstStyle/>
          <a:p>
            <a:pPr algn="ctr" defTabSz="228533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CD507A77-5C89-41F8-BCB6-FEC73EBEE956}"/>
              </a:ext>
            </a:extLst>
          </p:cNvPr>
          <p:cNvSpPr/>
          <p:nvPr userDrawn="1"/>
        </p:nvSpPr>
        <p:spPr>
          <a:xfrm>
            <a:off x="976949" y="6394963"/>
            <a:ext cx="218411" cy="292375"/>
          </a:xfrm>
          <a:prstGeom prst="rect">
            <a:avLst/>
          </a:prstGeom>
        </p:spPr>
        <p:txBody>
          <a:bodyPr wrap="none" lIns="45707" tIns="22853" rIns="45707" bIns="22853" anchor="ctr">
            <a:spAutoFit/>
          </a:bodyPr>
          <a:lstStyle/>
          <a:p>
            <a:pPr algn="ctr" defTabSz="228533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</a:rPr>
              <a:t>C</a:t>
            </a:r>
          </a:p>
        </p:txBody>
      </p:sp>
      <p:sp>
        <p:nvSpPr>
          <p:cNvPr id="22" name="Rectangle 21">
            <a:hlinkClick r:id="rId7"/>
            <a:extLst>
              <a:ext uri="{FF2B5EF4-FFF2-40B4-BE49-F238E27FC236}">
                <a16:creationId xmlns="" xmlns:a16="http://schemas.microsoft.com/office/drawing/2014/main" id="{0419B479-4CC1-448E-A4EF-00E34CA8098E}"/>
              </a:ext>
            </a:extLst>
          </p:cNvPr>
          <p:cNvSpPr/>
          <p:nvPr userDrawn="1"/>
        </p:nvSpPr>
        <p:spPr>
          <a:xfrm>
            <a:off x="1029310" y="6468508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7" tIns="22853" rIns="45707" bIns="22853" rtlCol="0" anchor="ctr"/>
          <a:lstStyle/>
          <a:p>
            <a:pPr algn="ctr" defTabSz="228533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A9A8158-0145-4756-AD6D-F01D5EB2B95F}"/>
              </a:ext>
            </a:extLst>
          </p:cNvPr>
          <p:cNvSpPr/>
          <p:nvPr userDrawn="1"/>
        </p:nvSpPr>
        <p:spPr>
          <a:xfrm>
            <a:off x="315692" y="6394963"/>
            <a:ext cx="186352" cy="292375"/>
          </a:xfrm>
          <a:prstGeom prst="rect">
            <a:avLst/>
          </a:prstGeom>
        </p:spPr>
        <p:txBody>
          <a:bodyPr wrap="none" lIns="45707" tIns="22853" rIns="45707" bIns="22853" anchor="ctr">
            <a:spAutoFit/>
          </a:bodyPr>
          <a:lstStyle/>
          <a:p>
            <a:pPr algn="ctr" defTabSz="228533">
              <a:buClrTx/>
              <a:buFontTx/>
              <a:buNone/>
            </a:pPr>
            <a:r>
              <a:rPr lang="en-US" sz="1600" kern="1200">
                <a:solidFill>
                  <a:srgbClr val="172144">
                    <a:lumMod val="25000"/>
                    <a:lumOff val="75000"/>
                  </a:srgbClr>
                </a:solidFill>
                <a:latin typeface="Designball-Social-01" pitchFamily="2" charset="0"/>
                <a:ea typeface="+mn-ea"/>
              </a:rPr>
              <a:t>c</a:t>
            </a:r>
          </a:p>
        </p:txBody>
      </p:sp>
      <p:sp>
        <p:nvSpPr>
          <p:cNvPr id="20" name="Rectangle 19">
            <a:hlinkClick r:id="rId8"/>
            <a:extLst>
              <a:ext uri="{FF2B5EF4-FFF2-40B4-BE49-F238E27FC236}">
                <a16:creationId xmlns="" xmlns:a16="http://schemas.microsoft.com/office/drawing/2014/main" id="{B2B3C37F-F4CF-4FF7-90E6-4575FB6B1DB8}"/>
              </a:ext>
            </a:extLst>
          </p:cNvPr>
          <p:cNvSpPr/>
          <p:nvPr userDrawn="1"/>
        </p:nvSpPr>
        <p:spPr>
          <a:xfrm>
            <a:off x="352023" y="6465344"/>
            <a:ext cx="113693" cy="1516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7" tIns="22853" rIns="45707" bIns="22853" rtlCol="0" anchor="ctr"/>
          <a:lstStyle/>
          <a:p>
            <a:pPr algn="ctr" defTabSz="228533">
              <a:buClrTx/>
              <a:buFontTx/>
              <a:buNone/>
            </a:pPr>
            <a:endParaRPr lang="en-US" sz="1200" kern="1200">
              <a:solidFill>
                <a:srgbClr val="172144">
                  <a:lumMod val="25000"/>
                  <a:lumOff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06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</p:sldLayoutIdLst>
  <p:txStyles>
    <p:titleStyle>
      <a:lvl1pPr algn="l" defTabSz="91413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3" indent="-228533" algn="l" defTabSz="91413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00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6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01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0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7" indent="-228533" algn="l" defTabSz="9141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7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3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4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99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3" algn="l" defTabSz="9141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8" name="Google Shape;178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MX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70134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5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2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4.sv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4">
            <a:extLst>
              <a:ext uri="{FF2B5EF4-FFF2-40B4-BE49-F238E27FC236}">
                <a16:creationId xmlns:a16="http://schemas.microsoft.com/office/drawing/2014/main" xmlns="" id="{9E7A6E9C-9F32-41AF-8E54-878248B90FE9}"/>
              </a:ext>
            </a:extLst>
          </p:cNvPr>
          <p:cNvSpPr>
            <a:spLocks/>
          </p:cNvSpPr>
          <p:nvPr/>
        </p:nvSpPr>
        <p:spPr bwMode="auto">
          <a:xfrm>
            <a:off x="811017" y="4282187"/>
            <a:ext cx="750235" cy="749111"/>
          </a:xfrm>
          <a:custGeom>
            <a:avLst/>
            <a:gdLst>
              <a:gd name="T0" fmla="*/ 450 w 472"/>
              <a:gd name="T1" fmla="*/ 196 h 471"/>
              <a:gd name="T2" fmla="*/ 275 w 472"/>
              <a:gd name="T3" fmla="*/ 450 h 471"/>
              <a:gd name="T4" fmla="*/ 22 w 472"/>
              <a:gd name="T5" fmla="*/ 275 h 471"/>
              <a:gd name="T6" fmla="*/ 197 w 472"/>
              <a:gd name="T7" fmla="*/ 22 h 471"/>
              <a:gd name="T8" fmla="*/ 450 w 472"/>
              <a:gd name="T9" fmla="*/ 19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2" h="471">
                <a:moveTo>
                  <a:pt x="450" y="196"/>
                </a:moveTo>
                <a:cubicBezTo>
                  <a:pt x="472" y="314"/>
                  <a:pt x="394" y="428"/>
                  <a:pt x="275" y="450"/>
                </a:cubicBezTo>
                <a:cubicBezTo>
                  <a:pt x="157" y="471"/>
                  <a:pt x="44" y="393"/>
                  <a:pt x="22" y="275"/>
                </a:cubicBezTo>
                <a:cubicBezTo>
                  <a:pt x="0" y="157"/>
                  <a:pt x="78" y="43"/>
                  <a:pt x="197" y="22"/>
                </a:cubicBezTo>
                <a:cubicBezTo>
                  <a:pt x="315" y="0"/>
                  <a:pt x="428" y="78"/>
                  <a:pt x="450" y="196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xmlns="" id="{27E68C7C-D0BF-4421-A840-E117198F417E}"/>
              </a:ext>
            </a:extLst>
          </p:cNvPr>
          <p:cNvSpPr>
            <a:spLocks/>
          </p:cNvSpPr>
          <p:nvPr/>
        </p:nvSpPr>
        <p:spPr bwMode="auto">
          <a:xfrm>
            <a:off x="-542830" y="1476341"/>
            <a:ext cx="750235" cy="751555"/>
          </a:xfrm>
          <a:custGeom>
            <a:avLst/>
            <a:gdLst>
              <a:gd name="T0" fmla="*/ 450 w 472"/>
              <a:gd name="T1" fmla="*/ 196 h 472"/>
              <a:gd name="T2" fmla="*/ 275 w 472"/>
              <a:gd name="T3" fmla="*/ 450 h 472"/>
              <a:gd name="T4" fmla="*/ 22 w 472"/>
              <a:gd name="T5" fmla="*/ 275 h 472"/>
              <a:gd name="T6" fmla="*/ 197 w 472"/>
              <a:gd name="T7" fmla="*/ 22 h 472"/>
              <a:gd name="T8" fmla="*/ 450 w 472"/>
              <a:gd name="T9" fmla="*/ 196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2" h="472">
                <a:moveTo>
                  <a:pt x="450" y="196"/>
                </a:moveTo>
                <a:cubicBezTo>
                  <a:pt x="472" y="315"/>
                  <a:pt x="394" y="428"/>
                  <a:pt x="275" y="450"/>
                </a:cubicBezTo>
                <a:cubicBezTo>
                  <a:pt x="157" y="472"/>
                  <a:pt x="44" y="393"/>
                  <a:pt x="22" y="275"/>
                </a:cubicBezTo>
                <a:cubicBezTo>
                  <a:pt x="0" y="157"/>
                  <a:pt x="78" y="43"/>
                  <a:pt x="197" y="22"/>
                </a:cubicBezTo>
                <a:cubicBezTo>
                  <a:pt x="315" y="0"/>
                  <a:pt x="428" y="78"/>
                  <a:pt x="450" y="196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xmlns="" id="{994C037A-830C-4EBB-8CD9-2C1060D87D37}"/>
              </a:ext>
            </a:extLst>
          </p:cNvPr>
          <p:cNvSpPr>
            <a:spLocks/>
          </p:cNvSpPr>
          <p:nvPr/>
        </p:nvSpPr>
        <p:spPr bwMode="auto">
          <a:xfrm>
            <a:off x="1574614" y="2618895"/>
            <a:ext cx="4395103" cy="4399340"/>
          </a:xfrm>
          <a:custGeom>
            <a:avLst/>
            <a:gdLst>
              <a:gd name="T0" fmla="*/ 2519 w 2765"/>
              <a:gd name="T1" fmla="*/ 937 h 2765"/>
              <a:gd name="T2" fmla="*/ 1828 w 2765"/>
              <a:gd name="T3" fmla="*/ 2519 h 2765"/>
              <a:gd name="T4" fmla="*/ 246 w 2765"/>
              <a:gd name="T5" fmla="*/ 1828 h 2765"/>
              <a:gd name="T6" fmla="*/ 937 w 2765"/>
              <a:gd name="T7" fmla="*/ 246 h 2765"/>
              <a:gd name="T8" fmla="*/ 2519 w 2765"/>
              <a:gd name="T9" fmla="*/ 937 h 2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65" h="2765">
                <a:moveTo>
                  <a:pt x="2519" y="937"/>
                </a:moveTo>
                <a:cubicBezTo>
                  <a:pt x="2765" y="1565"/>
                  <a:pt x="2456" y="2273"/>
                  <a:pt x="1828" y="2519"/>
                </a:cubicBezTo>
                <a:cubicBezTo>
                  <a:pt x="1200" y="2765"/>
                  <a:pt x="492" y="2455"/>
                  <a:pt x="246" y="1828"/>
                </a:cubicBezTo>
                <a:cubicBezTo>
                  <a:pt x="0" y="1200"/>
                  <a:pt x="310" y="492"/>
                  <a:pt x="937" y="246"/>
                </a:cubicBezTo>
                <a:cubicBezTo>
                  <a:pt x="1565" y="0"/>
                  <a:pt x="2273" y="310"/>
                  <a:pt x="2519" y="937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BFB85A45-718D-4DB7-904E-5D6764DF31B1}"/>
              </a:ext>
            </a:extLst>
          </p:cNvPr>
          <p:cNvSpPr>
            <a:spLocks/>
          </p:cNvSpPr>
          <p:nvPr/>
        </p:nvSpPr>
        <p:spPr bwMode="auto">
          <a:xfrm>
            <a:off x="5248492" y="-752633"/>
            <a:ext cx="7180989" cy="7148928"/>
          </a:xfrm>
          <a:custGeom>
            <a:avLst/>
            <a:gdLst>
              <a:gd name="T0" fmla="*/ 3375 w 4517"/>
              <a:gd name="T1" fmla="*/ 2663 h 4493"/>
              <a:gd name="T2" fmla="*/ 4395 w 4517"/>
              <a:gd name="T3" fmla="*/ 1706 h 4493"/>
              <a:gd name="T4" fmla="*/ 3421 w 4517"/>
              <a:gd name="T5" fmla="*/ 320 h 4493"/>
              <a:gd name="T6" fmla="*/ 2269 w 4517"/>
              <a:gd name="T7" fmla="*/ 802 h 4493"/>
              <a:gd name="T8" fmla="*/ 1787 w 4517"/>
              <a:gd name="T9" fmla="*/ 974 h 4493"/>
              <a:gd name="T10" fmla="*/ 1781 w 4517"/>
              <a:gd name="T11" fmla="*/ 972 h 4493"/>
              <a:gd name="T12" fmla="*/ 1463 w 4517"/>
              <a:gd name="T13" fmla="*/ 632 h 4493"/>
              <a:gd name="T14" fmla="*/ 1001 w 4517"/>
              <a:gd name="T15" fmla="*/ 110 h 4493"/>
              <a:gd name="T16" fmla="*/ 153 w 4517"/>
              <a:gd name="T17" fmla="*/ 496 h 4493"/>
              <a:gd name="T18" fmla="*/ 543 w 4517"/>
              <a:gd name="T19" fmla="*/ 1409 h 4493"/>
              <a:gd name="T20" fmla="*/ 1223 w 4517"/>
              <a:gd name="T21" fmla="*/ 1298 h 4493"/>
              <a:gd name="T22" fmla="*/ 1620 w 4517"/>
              <a:gd name="T23" fmla="*/ 1220 h 4493"/>
              <a:gd name="T24" fmla="*/ 1740 w 4517"/>
              <a:gd name="T25" fmla="*/ 1255 h 4493"/>
              <a:gd name="T26" fmla="*/ 2056 w 4517"/>
              <a:gd name="T27" fmla="*/ 1626 h 4493"/>
              <a:gd name="T28" fmla="*/ 2567 w 4517"/>
              <a:gd name="T29" fmla="*/ 2467 h 4493"/>
              <a:gd name="T30" fmla="*/ 2741 w 4517"/>
              <a:gd name="T31" fmla="*/ 2894 h 4493"/>
              <a:gd name="T32" fmla="*/ 2729 w 4517"/>
              <a:gd name="T33" fmla="*/ 2957 h 4493"/>
              <a:gd name="T34" fmla="*/ 2477 w 4517"/>
              <a:gd name="T35" fmla="*/ 3272 h 4493"/>
              <a:gd name="T36" fmla="*/ 2114 w 4517"/>
              <a:gd name="T37" fmla="*/ 3765 h 4493"/>
              <a:gd name="T38" fmla="*/ 2558 w 4517"/>
              <a:gd name="T39" fmla="*/ 4405 h 4493"/>
              <a:gd name="T40" fmla="*/ 3300 w 4517"/>
              <a:gd name="T41" fmla="*/ 3935 h 4493"/>
              <a:gd name="T42" fmla="*/ 3128 w 4517"/>
              <a:gd name="T43" fmla="*/ 3395 h 4493"/>
              <a:gd name="T44" fmla="*/ 3008 w 4517"/>
              <a:gd name="T45" fmla="*/ 3010 h 4493"/>
              <a:gd name="T46" fmla="*/ 3008 w 4517"/>
              <a:gd name="T47" fmla="*/ 3010 h 4493"/>
              <a:gd name="T48" fmla="*/ 3375 w 4517"/>
              <a:gd name="T49" fmla="*/ 2663 h 4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517" h="4493">
                <a:moveTo>
                  <a:pt x="3375" y="2663"/>
                </a:moveTo>
                <a:cubicBezTo>
                  <a:pt x="3873" y="2603"/>
                  <a:pt x="4297" y="2226"/>
                  <a:pt x="4395" y="1706"/>
                </a:cubicBezTo>
                <a:cubicBezTo>
                  <a:pt x="4517" y="1055"/>
                  <a:pt x="4079" y="428"/>
                  <a:pt x="3421" y="320"/>
                </a:cubicBezTo>
                <a:cubicBezTo>
                  <a:pt x="2966" y="246"/>
                  <a:pt x="2524" y="447"/>
                  <a:pt x="2269" y="802"/>
                </a:cubicBezTo>
                <a:cubicBezTo>
                  <a:pt x="2160" y="955"/>
                  <a:pt x="1968" y="1025"/>
                  <a:pt x="1787" y="974"/>
                </a:cubicBezTo>
                <a:cubicBezTo>
                  <a:pt x="1781" y="972"/>
                  <a:pt x="1781" y="972"/>
                  <a:pt x="1781" y="972"/>
                </a:cubicBezTo>
                <a:cubicBezTo>
                  <a:pt x="1620" y="926"/>
                  <a:pt x="1495" y="796"/>
                  <a:pt x="1463" y="632"/>
                </a:cubicBezTo>
                <a:cubicBezTo>
                  <a:pt x="1416" y="397"/>
                  <a:pt x="1248" y="192"/>
                  <a:pt x="1001" y="110"/>
                </a:cubicBezTo>
                <a:cubicBezTo>
                  <a:pt x="663" y="0"/>
                  <a:pt x="291" y="169"/>
                  <a:pt x="153" y="496"/>
                </a:cubicBezTo>
                <a:cubicBezTo>
                  <a:pt x="0" y="858"/>
                  <a:pt x="179" y="1271"/>
                  <a:pt x="543" y="1409"/>
                </a:cubicBezTo>
                <a:cubicBezTo>
                  <a:pt x="781" y="1499"/>
                  <a:pt x="1038" y="1449"/>
                  <a:pt x="1223" y="1298"/>
                </a:cubicBezTo>
                <a:cubicBezTo>
                  <a:pt x="1333" y="1208"/>
                  <a:pt x="1483" y="1181"/>
                  <a:pt x="1620" y="1220"/>
                </a:cubicBezTo>
                <a:cubicBezTo>
                  <a:pt x="1740" y="1255"/>
                  <a:pt x="1740" y="1255"/>
                  <a:pt x="1740" y="1255"/>
                </a:cubicBezTo>
                <a:cubicBezTo>
                  <a:pt x="1911" y="1304"/>
                  <a:pt x="2036" y="1450"/>
                  <a:pt x="2056" y="1626"/>
                </a:cubicBezTo>
                <a:cubicBezTo>
                  <a:pt x="2097" y="1968"/>
                  <a:pt x="2285" y="2276"/>
                  <a:pt x="2567" y="2467"/>
                </a:cubicBezTo>
                <a:cubicBezTo>
                  <a:pt x="2705" y="2561"/>
                  <a:pt x="2772" y="2730"/>
                  <a:pt x="2741" y="2894"/>
                </a:cubicBezTo>
                <a:cubicBezTo>
                  <a:pt x="2729" y="2957"/>
                  <a:pt x="2729" y="2957"/>
                  <a:pt x="2729" y="2957"/>
                </a:cubicBezTo>
                <a:cubicBezTo>
                  <a:pt x="2703" y="3098"/>
                  <a:pt x="2609" y="3217"/>
                  <a:pt x="2477" y="3272"/>
                </a:cubicBezTo>
                <a:cubicBezTo>
                  <a:pt x="2284" y="3354"/>
                  <a:pt x="2137" y="3536"/>
                  <a:pt x="2114" y="3765"/>
                </a:cubicBezTo>
                <a:cubicBezTo>
                  <a:pt x="2084" y="4057"/>
                  <a:pt x="2275" y="4331"/>
                  <a:pt x="2558" y="4405"/>
                </a:cubicBezTo>
                <a:cubicBezTo>
                  <a:pt x="2898" y="4493"/>
                  <a:pt x="3236" y="4274"/>
                  <a:pt x="3300" y="3935"/>
                </a:cubicBezTo>
                <a:cubicBezTo>
                  <a:pt x="3338" y="3730"/>
                  <a:pt x="3267" y="3530"/>
                  <a:pt x="3128" y="3395"/>
                </a:cubicBezTo>
                <a:cubicBezTo>
                  <a:pt x="3026" y="3295"/>
                  <a:pt x="2981" y="3150"/>
                  <a:pt x="3008" y="3010"/>
                </a:cubicBezTo>
                <a:cubicBezTo>
                  <a:pt x="3008" y="3010"/>
                  <a:pt x="3008" y="3010"/>
                  <a:pt x="3008" y="3010"/>
                </a:cubicBezTo>
                <a:cubicBezTo>
                  <a:pt x="3042" y="2827"/>
                  <a:pt x="3190" y="2686"/>
                  <a:pt x="3375" y="2663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6CEEC1C2-605C-4626-AA3B-BF2987D9BA99}"/>
              </a:ext>
            </a:extLst>
          </p:cNvPr>
          <p:cNvSpPr>
            <a:spLocks/>
          </p:cNvSpPr>
          <p:nvPr/>
        </p:nvSpPr>
        <p:spPr bwMode="auto">
          <a:xfrm>
            <a:off x="-429849" y="3937573"/>
            <a:ext cx="2953284" cy="2956113"/>
          </a:xfrm>
          <a:custGeom>
            <a:avLst/>
            <a:gdLst>
              <a:gd name="T0" fmla="*/ 1772 w 1858"/>
              <a:gd name="T1" fmla="*/ 774 h 1858"/>
              <a:gd name="T2" fmla="*/ 1084 w 1858"/>
              <a:gd name="T3" fmla="*/ 1772 h 1858"/>
              <a:gd name="T4" fmla="*/ 86 w 1858"/>
              <a:gd name="T5" fmla="*/ 1084 h 1858"/>
              <a:gd name="T6" fmla="*/ 774 w 1858"/>
              <a:gd name="T7" fmla="*/ 86 h 1858"/>
              <a:gd name="T8" fmla="*/ 1772 w 1858"/>
              <a:gd name="T9" fmla="*/ 774 h 1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8" h="1858">
                <a:moveTo>
                  <a:pt x="1772" y="774"/>
                </a:moveTo>
                <a:cubicBezTo>
                  <a:pt x="1858" y="1239"/>
                  <a:pt x="1550" y="1686"/>
                  <a:pt x="1084" y="1772"/>
                </a:cubicBezTo>
                <a:cubicBezTo>
                  <a:pt x="619" y="1858"/>
                  <a:pt x="172" y="1550"/>
                  <a:pt x="86" y="1084"/>
                </a:cubicBezTo>
                <a:cubicBezTo>
                  <a:pt x="0" y="618"/>
                  <a:pt x="308" y="171"/>
                  <a:pt x="774" y="86"/>
                </a:cubicBezTo>
                <a:cubicBezTo>
                  <a:pt x="1239" y="0"/>
                  <a:pt x="1686" y="308"/>
                  <a:pt x="1772" y="774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xmlns="" id="{7F12460F-38BF-49B1-9E3E-A174FDABEBF4}"/>
              </a:ext>
            </a:extLst>
          </p:cNvPr>
          <p:cNvSpPr>
            <a:spLocks/>
          </p:cNvSpPr>
          <p:nvPr/>
        </p:nvSpPr>
        <p:spPr bwMode="auto">
          <a:xfrm>
            <a:off x="-59068" y="1323618"/>
            <a:ext cx="3251423" cy="3251847"/>
          </a:xfrm>
          <a:custGeom>
            <a:avLst/>
            <a:gdLst>
              <a:gd name="T0" fmla="*/ 1969 w 2045"/>
              <a:gd name="T1" fmla="*/ 884 h 2044"/>
              <a:gd name="T2" fmla="*/ 1160 w 2045"/>
              <a:gd name="T3" fmla="*/ 1968 h 2044"/>
              <a:gd name="T4" fmla="*/ 76 w 2045"/>
              <a:gd name="T5" fmla="*/ 1160 h 2044"/>
              <a:gd name="T6" fmla="*/ 884 w 2045"/>
              <a:gd name="T7" fmla="*/ 76 h 2044"/>
              <a:gd name="T8" fmla="*/ 1969 w 2045"/>
              <a:gd name="T9" fmla="*/ 884 h 2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45" h="2044">
                <a:moveTo>
                  <a:pt x="1969" y="884"/>
                </a:moveTo>
                <a:cubicBezTo>
                  <a:pt x="2045" y="1407"/>
                  <a:pt x="1683" y="1892"/>
                  <a:pt x="1160" y="1968"/>
                </a:cubicBezTo>
                <a:cubicBezTo>
                  <a:pt x="638" y="2044"/>
                  <a:pt x="152" y="1683"/>
                  <a:pt x="76" y="1160"/>
                </a:cubicBezTo>
                <a:cubicBezTo>
                  <a:pt x="0" y="637"/>
                  <a:pt x="362" y="152"/>
                  <a:pt x="884" y="76"/>
                </a:cubicBezTo>
                <a:cubicBezTo>
                  <a:pt x="1407" y="0"/>
                  <a:pt x="1892" y="361"/>
                  <a:pt x="1969" y="884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xmlns="" id="{8EB3057D-63A5-422B-A9B1-35ACBBCD5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675" y="5127839"/>
            <a:ext cx="3093800" cy="3096647"/>
          </a:xfrm>
          <a:prstGeom prst="ellipse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xmlns="" id="{16331DCD-84A0-43A8-89FF-E208B21C06D0}"/>
              </a:ext>
            </a:extLst>
          </p:cNvPr>
          <p:cNvSpPr>
            <a:spLocks/>
          </p:cNvSpPr>
          <p:nvPr/>
        </p:nvSpPr>
        <p:spPr bwMode="auto">
          <a:xfrm>
            <a:off x="5221608" y="1091440"/>
            <a:ext cx="8490733" cy="7810209"/>
          </a:xfrm>
          <a:custGeom>
            <a:avLst/>
            <a:gdLst>
              <a:gd name="T0" fmla="*/ 1722 w 4807"/>
              <a:gd name="T1" fmla="*/ 3019 h 4418"/>
              <a:gd name="T2" fmla="*/ 2492 w 4807"/>
              <a:gd name="T3" fmla="*/ 4187 h 4418"/>
              <a:gd name="T4" fmla="*/ 4023 w 4807"/>
              <a:gd name="T5" fmla="*/ 3463 h 4418"/>
              <a:gd name="T6" fmla="*/ 3744 w 4807"/>
              <a:gd name="T7" fmla="*/ 2246 h 4418"/>
              <a:gd name="T8" fmla="*/ 3656 w 4807"/>
              <a:gd name="T9" fmla="*/ 1742 h 4418"/>
              <a:gd name="T10" fmla="*/ 3659 w 4807"/>
              <a:gd name="T11" fmla="*/ 1736 h 4418"/>
              <a:gd name="T12" fmla="*/ 4048 w 4807"/>
              <a:gd name="T13" fmla="*/ 1480 h 4418"/>
              <a:gd name="T14" fmla="*/ 4641 w 4807"/>
              <a:gd name="T15" fmla="*/ 1114 h 4418"/>
              <a:gd name="T16" fmla="*/ 4405 w 4807"/>
              <a:gd name="T17" fmla="*/ 212 h 4418"/>
              <a:gd name="T18" fmla="*/ 3439 w 4807"/>
              <a:gd name="T19" fmla="*/ 442 h 4418"/>
              <a:gd name="T20" fmla="*/ 3432 w 4807"/>
              <a:gd name="T21" fmla="*/ 1130 h 4418"/>
              <a:gd name="T22" fmla="*/ 3441 w 4807"/>
              <a:gd name="T23" fmla="*/ 1536 h 4418"/>
              <a:gd name="T24" fmla="*/ 3387 w 4807"/>
              <a:gd name="T25" fmla="*/ 1648 h 4418"/>
              <a:gd name="T26" fmla="*/ 2967 w 4807"/>
              <a:gd name="T27" fmla="*/ 1896 h 4418"/>
              <a:gd name="T28" fmla="*/ 2052 w 4807"/>
              <a:gd name="T29" fmla="*/ 2257 h 4418"/>
              <a:gd name="T30" fmla="*/ 1602 w 4807"/>
              <a:gd name="T31" fmla="*/ 2356 h 4418"/>
              <a:gd name="T32" fmla="*/ 1542 w 4807"/>
              <a:gd name="T33" fmla="*/ 2334 h 4418"/>
              <a:gd name="T34" fmla="*/ 1274 w 4807"/>
              <a:gd name="T35" fmla="*/ 2031 h 4418"/>
              <a:gd name="T36" fmla="*/ 850 w 4807"/>
              <a:gd name="T37" fmla="*/ 1590 h 4418"/>
              <a:gd name="T38" fmla="*/ 144 w 4807"/>
              <a:gd name="T39" fmla="*/ 1919 h 4418"/>
              <a:gd name="T40" fmla="*/ 481 w 4807"/>
              <a:gd name="T41" fmla="*/ 2730 h 4418"/>
              <a:gd name="T42" fmla="*/ 1043 w 4807"/>
              <a:gd name="T43" fmla="*/ 2653 h 4418"/>
              <a:gd name="T44" fmla="*/ 1442 w 4807"/>
              <a:gd name="T45" fmla="*/ 2599 h 4418"/>
              <a:gd name="T46" fmla="*/ 1442 w 4807"/>
              <a:gd name="T47" fmla="*/ 2599 h 4418"/>
              <a:gd name="T48" fmla="*/ 1722 w 4807"/>
              <a:gd name="T49" fmla="*/ 3019 h 4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07" h="4418">
                <a:moveTo>
                  <a:pt x="1722" y="3019"/>
                </a:moveTo>
                <a:cubicBezTo>
                  <a:pt x="1697" y="3521"/>
                  <a:pt x="1996" y="4003"/>
                  <a:pt x="2492" y="4187"/>
                </a:cubicBezTo>
                <a:cubicBezTo>
                  <a:pt x="3113" y="4418"/>
                  <a:pt x="3805" y="4094"/>
                  <a:pt x="4023" y="3463"/>
                </a:cubicBezTo>
                <a:cubicBezTo>
                  <a:pt x="4173" y="3027"/>
                  <a:pt x="4050" y="2557"/>
                  <a:pt x="3744" y="2246"/>
                </a:cubicBezTo>
                <a:cubicBezTo>
                  <a:pt x="3612" y="2112"/>
                  <a:pt x="3575" y="1911"/>
                  <a:pt x="3656" y="1742"/>
                </a:cubicBezTo>
                <a:cubicBezTo>
                  <a:pt x="3659" y="1736"/>
                  <a:pt x="3659" y="1736"/>
                  <a:pt x="3659" y="1736"/>
                </a:cubicBezTo>
                <a:cubicBezTo>
                  <a:pt x="3732" y="1586"/>
                  <a:pt x="3881" y="1484"/>
                  <a:pt x="4048" y="1480"/>
                </a:cubicBezTo>
                <a:cubicBezTo>
                  <a:pt x="4288" y="1474"/>
                  <a:pt x="4519" y="1343"/>
                  <a:pt x="4641" y="1114"/>
                </a:cubicBezTo>
                <a:cubicBezTo>
                  <a:pt x="4807" y="800"/>
                  <a:pt x="4704" y="404"/>
                  <a:pt x="4405" y="212"/>
                </a:cubicBezTo>
                <a:cubicBezTo>
                  <a:pt x="4074" y="0"/>
                  <a:pt x="3636" y="106"/>
                  <a:pt x="3439" y="442"/>
                </a:cubicBezTo>
                <a:cubicBezTo>
                  <a:pt x="3309" y="661"/>
                  <a:pt x="3315" y="923"/>
                  <a:pt x="3432" y="1130"/>
                </a:cubicBezTo>
                <a:cubicBezTo>
                  <a:pt x="3502" y="1255"/>
                  <a:pt x="3504" y="1407"/>
                  <a:pt x="3441" y="1536"/>
                </a:cubicBezTo>
                <a:cubicBezTo>
                  <a:pt x="3387" y="1648"/>
                  <a:pt x="3387" y="1648"/>
                  <a:pt x="3387" y="1648"/>
                </a:cubicBezTo>
                <a:cubicBezTo>
                  <a:pt x="3310" y="1808"/>
                  <a:pt x="3145" y="1906"/>
                  <a:pt x="2967" y="1896"/>
                </a:cubicBezTo>
                <a:cubicBezTo>
                  <a:pt x="2623" y="1878"/>
                  <a:pt x="2289" y="2012"/>
                  <a:pt x="2052" y="2257"/>
                </a:cubicBezTo>
                <a:cubicBezTo>
                  <a:pt x="1936" y="2377"/>
                  <a:pt x="1758" y="2414"/>
                  <a:pt x="1602" y="2356"/>
                </a:cubicBezTo>
                <a:cubicBezTo>
                  <a:pt x="1542" y="2334"/>
                  <a:pt x="1542" y="2334"/>
                  <a:pt x="1542" y="2334"/>
                </a:cubicBezTo>
                <a:cubicBezTo>
                  <a:pt x="1408" y="2284"/>
                  <a:pt x="1307" y="2171"/>
                  <a:pt x="1274" y="2031"/>
                </a:cubicBezTo>
                <a:cubicBezTo>
                  <a:pt x="1226" y="1827"/>
                  <a:pt x="1072" y="1652"/>
                  <a:pt x="850" y="1590"/>
                </a:cubicBezTo>
                <a:cubicBezTo>
                  <a:pt x="568" y="1511"/>
                  <a:pt x="265" y="1653"/>
                  <a:pt x="144" y="1919"/>
                </a:cubicBezTo>
                <a:cubicBezTo>
                  <a:pt x="0" y="2239"/>
                  <a:pt x="158" y="2610"/>
                  <a:pt x="481" y="2730"/>
                </a:cubicBezTo>
                <a:cubicBezTo>
                  <a:pt x="677" y="2802"/>
                  <a:pt x="886" y="2767"/>
                  <a:pt x="1043" y="2653"/>
                </a:cubicBezTo>
                <a:cubicBezTo>
                  <a:pt x="1158" y="2569"/>
                  <a:pt x="1309" y="2549"/>
                  <a:pt x="1442" y="2599"/>
                </a:cubicBezTo>
                <a:cubicBezTo>
                  <a:pt x="1442" y="2599"/>
                  <a:pt x="1442" y="2599"/>
                  <a:pt x="1442" y="2599"/>
                </a:cubicBezTo>
                <a:cubicBezTo>
                  <a:pt x="1617" y="2664"/>
                  <a:pt x="1731" y="2833"/>
                  <a:pt x="1722" y="3019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3429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xmlns="" id="{E925BAB4-6261-48E5-AB4B-61FDBA09CA30}"/>
              </a:ext>
            </a:extLst>
          </p:cNvPr>
          <p:cNvSpPr>
            <a:spLocks/>
          </p:cNvSpPr>
          <p:nvPr/>
        </p:nvSpPr>
        <p:spPr bwMode="auto">
          <a:xfrm>
            <a:off x="1789176" y="-1388731"/>
            <a:ext cx="6629921" cy="4459221"/>
          </a:xfrm>
          <a:custGeom>
            <a:avLst/>
            <a:gdLst>
              <a:gd name="T0" fmla="*/ 3766 w 4171"/>
              <a:gd name="T1" fmla="*/ 1443 h 2802"/>
              <a:gd name="T2" fmla="*/ 2971 w 4171"/>
              <a:gd name="T3" fmla="*/ 1505 h 2802"/>
              <a:gd name="T4" fmla="*/ 2583 w 4171"/>
              <a:gd name="T5" fmla="*/ 1577 h 2802"/>
              <a:gd name="T6" fmla="*/ 2577 w 4171"/>
              <a:gd name="T7" fmla="*/ 1574 h 2802"/>
              <a:gd name="T8" fmla="*/ 2326 w 4171"/>
              <a:gd name="T9" fmla="*/ 1215 h 2802"/>
              <a:gd name="T10" fmla="*/ 1575 w 4171"/>
              <a:gd name="T11" fmla="*/ 172 h 2802"/>
              <a:gd name="T12" fmla="*/ 246 w 4171"/>
              <a:gd name="T13" fmla="*/ 774 h 2802"/>
              <a:gd name="T14" fmla="*/ 860 w 4171"/>
              <a:gd name="T15" fmla="*/ 2219 h 2802"/>
              <a:gd name="T16" fmla="*/ 2061 w 4171"/>
              <a:gd name="T17" fmla="*/ 1915 h 2802"/>
              <a:gd name="T18" fmla="*/ 2487 w 4171"/>
              <a:gd name="T19" fmla="*/ 1804 h 2802"/>
              <a:gd name="T20" fmla="*/ 2496 w 4171"/>
              <a:gd name="T21" fmla="*/ 1807 h 2802"/>
              <a:gd name="T22" fmla="*/ 2739 w 4171"/>
              <a:gd name="T23" fmla="*/ 2108 h 2802"/>
              <a:gd name="T24" fmla="*/ 3077 w 4171"/>
              <a:gd name="T25" fmla="*/ 2610 h 2802"/>
              <a:gd name="T26" fmla="*/ 4023 w 4171"/>
              <a:gd name="T27" fmla="*/ 2311 h 2802"/>
              <a:gd name="T28" fmla="*/ 3766 w 4171"/>
              <a:gd name="T29" fmla="*/ 1443 h 2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71" h="2802">
                <a:moveTo>
                  <a:pt x="3766" y="1443"/>
                </a:moveTo>
                <a:cubicBezTo>
                  <a:pt x="3508" y="1284"/>
                  <a:pt x="3188" y="1320"/>
                  <a:pt x="2971" y="1505"/>
                </a:cubicBezTo>
                <a:cubicBezTo>
                  <a:pt x="2863" y="1597"/>
                  <a:pt x="2716" y="1627"/>
                  <a:pt x="2583" y="1577"/>
                </a:cubicBezTo>
                <a:cubicBezTo>
                  <a:pt x="2577" y="1574"/>
                  <a:pt x="2577" y="1574"/>
                  <a:pt x="2577" y="1574"/>
                </a:cubicBezTo>
                <a:cubicBezTo>
                  <a:pt x="2427" y="1518"/>
                  <a:pt x="2325" y="1375"/>
                  <a:pt x="2326" y="1215"/>
                </a:cubicBezTo>
                <a:cubicBezTo>
                  <a:pt x="2331" y="756"/>
                  <a:pt x="2042" y="323"/>
                  <a:pt x="1575" y="172"/>
                </a:cubicBezTo>
                <a:cubicBezTo>
                  <a:pt x="1046" y="0"/>
                  <a:pt x="466" y="263"/>
                  <a:pt x="246" y="774"/>
                </a:cubicBezTo>
                <a:cubicBezTo>
                  <a:pt x="0" y="1346"/>
                  <a:pt x="283" y="2002"/>
                  <a:pt x="860" y="2219"/>
                </a:cubicBezTo>
                <a:cubicBezTo>
                  <a:pt x="1297" y="2383"/>
                  <a:pt x="1773" y="2248"/>
                  <a:pt x="2061" y="1915"/>
                </a:cubicBezTo>
                <a:cubicBezTo>
                  <a:pt x="2167" y="1793"/>
                  <a:pt x="2336" y="1747"/>
                  <a:pt x="2487" y="1804"/>
                </a:cubicBezTo>
                <a:cubicBezTo>
                  <a:pt x="2496" y="1807"/>
                  <a:pt x="2496" y="1807"/>
                  <a:pt x="2496" y="1807"/>
                </a:cubicBezTo>
                <a:cubicBezTo>
                  <a:pt x="2625" y="1856"/>
                  <a:pt x="2721" y="1971"/>
                  <a:pt x="2739" y="2108"/>
                </a:cubicBezTo>
                <a:cubicBezTo>
                  <a:pt x="2766" y="2312"/>
                  <a:pt x="2885" y="2501"/>
                  <a:pt x="3077" y="2610"/>
                </a:cubicBezTo>
                <a:cubicBezTo>
                  <a:pt x="3417" y="2802"/>
                  <a:pt x="3852" y="2669"/>
                  <a:pt x="4023" y="2311"/>
                </a:cubicBezTo>
                <a:cubicBezTo>
                  <a:pt x="4171" y="2001"/>
                  <a:pt x="4059" y="1623"/>
                  <a:pt x="3766" y="1443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xmlns="" id="{F46304B5-5510-4E85-A134-59AA6D832EB1}"/>
              </a:ext>
            </a:extLst>
          </p:cNvPr>
          <p:cNvSpPr>
            <a:spLocks/>
          </p:cNvSpPr>
          <p:nvPr/>
        </p:nvSpPr>
        <p:spPr bwMode="auto">
          <a:xfrm>
            <a:off x="10619051" y="2469863"/>
            <a:ext cx="1683751" cy="2993996"/>
          </a:xfrm>
          <a:custGeom>
            <a:avLst/>
            <a:gdLst>
              <a:gd name="T0" fmla="*/ 996 w 1059"/>
              <a:gd name="T1" fmla="*/ 1576 h 1882"/>
              <a:gd name="T2" fmla="*/ 795 w 1059"/>
              <a:gd name="T3" fmla="*/ 1273 h 1882"/>
              <a:gd name="T4" fmla="*/ 680 w 1059"/>
              <a:gd name="T5" fmla="*/ 1134 h 1882"/>
              <a:gd name="T6" fmla="*/ 680 w 1059"/>
              <a:gd name="T7" fmla="*/ 1131 h 1882"/>
              <a:gd name="T8" fmla="*/ 767 w 1059"/>
              <a:gd name="T9" fmla="*/ 952 h 1882"/>
              <a:gd name="T10" fmla="*/ 1016 w 1059"/>
              <a:gd name="T11" fmla="*/ 421 h 1882"/>
              <a:gd name="T12" fmla="*/ 481 w 1059"/>
              <a:gd name="T13" fmla="*/ 25 h 1882"/>
              <a:gd name="T14" fmla="*/ 42 w 1059"/>
              <a:gd name="T15" fmla="*/ 590 h 1882"/>
              <a:gd name="T16" fmla="*/ 430 w 1059"/>
              <a:gd name="T17" fmla="*/ 1001 h 1882"/>
              <a:gd name="T18" fmla="*/ 568 w 1059"/>
              <a:gd name="T19" fmla="*/ 1146 h 1882"/>
              <a:gd name="T20" fmla="*/ 569 w 1059"/>
              <a:gd name="T21" fmla="*/ 1151 h 1882"/>
              <a:gd name="T22" fmla="*/ 503 w 1059"/>
              <a:gd name="T23" fmla="*/ 1314 h 1882"/>
              <a:gd name="T24" fmla="*/ 378 w 1059"/>
              <a:gd name="T25" fmla="*/ 1560 h 1882"/>
              <a:gd name="T26" fmla="*/ 707 w 1059"/>
              <a:gd name="T27" fmla="*/ 1870 h 1882"/>
              <a:gd name="T28" fmla="*/ 996 w 1059"/>
              <a:gd name="T29" fmla="*/ 1576 h 1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59" h="1882">
                <a:moveTo>
                  <a:pt x="996" y="1576"/>
                </a:moveTo>
                <a:cubicBezTo>
                  <a:pt x="1002" y="1437"/>
                  <a:pt x="916" y="1318"/>
                  <a:pt x="795" y="1273"/>
                </a:cubicBezTo>
                <a:cubicBezTo>
                  <a:pt x="734" y="1250"/>
                  <a:pt x="690" y="1198"/>
                  <a:pt x="680" y="1134"/>
                </a:cubicBezTo>
                <a:cubicBezTo>
                  <a:pt x="680" y="1131"/>
                  <a:pt x="680" y="1131"/>
                  <a:pt x="680" y="1131"/>
                </a:cubicBezTo>
                <a:cubicBezTo>
                  <a:pt x="669" y="1059"/>
                  <a:pt x="703" y="986"/>
                  <a:pt x="767" y="952"/>
                </a:cubicBezTo>
                <a:cubicBezTo>
                  <a:pt x="951" y="852"/>
                  <a:pt x="1059" y="640"/>
                  <a:pt x="1016" y="421"/>
                </a:cubicBezTo>
                <a:cubicBezTo>
                  <a:pt x="967" y="172"/>
                  <a:pt x="733" y="0"/>
                  <a:pt x="481" y="25"/>
                </a:cubicBezTo>
                <a:cubicBezTo>
                  <a:pt x="198" y="54"/>
                  <a:pt x="0" y="313"/>
                  <a:pt x="42" y="590"/>
                </a:cubicBezTo>
                <a:cubicBezTo>
                  <a:pt x="73" y="801"/>
                  <a:pt x="233" y="960"/>
                  <a:pt x="430" y="1001"/>
                </a:cubicBezTo>
                <a:cubicBezTo>
                  <a:pt x="502" y="1016"/>
                  <a:pt x="557" y="1074"/>
                  <a:pt x="568" y="1146"/>
                </a:cubicBezTo>
                <a:cubicBezTo>
                  <a:pt x="569" y="1151"/>
                  <a:pt x="569" y="1151"/>
                  <a:pt x="569" y="1151"/>
                </a:cubicBezTo>
                <a:cubicBezTo>
                  <a:pt x="578" y="1213"/>
                  <a:pt x="554" y="1277"/>
                  <a:pt x="503" y="1314"/>
                </a:cubicBezTo>
                <a:cubicBezTo>
                  <a:pt x="428" y="1370"/>
                  <a:pt x="379" y="1459"/>
                  <a:pt x="378" y="1560"/>
                </a:cubicBezTo>
                <a:cubicBezTo>
                  <a:pt x="377" y="1738"/>
                  <a:pt x="527" y="1882"/>
                  <a:pt x="707" y="1870"/>
                </a:cubicBezTo>
                <a:cubicBezTo>
                  <a:pt x="863" y="1861"/>
                  <a:pt x="989" y="1732"/>
                  <a:pt x="996" y="1576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xmlns="" id="{8873FDD2-246F-4E1E-AE47-6386DE04AE3A}"/>
              </a:ext>
            </a:extLst>
          </p:cNvPr>
          <p:cNvSpPr>
            <a:spLocks/>
          </p:cNvSpPr>
          <p:nvPr/>
        </p:nvSpPr>
        <p:spPr bwMode="auto">
          <a:xfrm>
            <a:off x="8301289" y="-281319"/>
            <a:ext cx="5096121" cy="5099880"/>
          </a:xfrm>
          <a:custGeom>
            <a:avLst/>
            <a:gdLst>
              <a:gd name="T0" fmla="*/ 2413 w 2530"/>
              <a:gd name="T1" fmla="*/ 1053 h 2530"/>
              <a:gd name="T2" fmla="*/ 1477 w 2530"/>
              <a:gd name="T3" fmla="*/ 2413 h 2530"/>
              <a:gd name="T4" fmla="*/ 117 w 2530"/>
              <a:gd name="T5" fmla="*/ 1476 h 2530"/>
              <a:gd name="T6" fmla="*/ 1054 w 2530"/>
              <a:gd name="T7" fmla="*/ 117 h 2530"/>
              <a:gd name="T8" fmla="*/ 2413 w 2530"/>
              <a:gd name="T9" fmla="*/ 1053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0" h="2530">
                <a:moveTo>
                  <a:pt x="2413" y="1053"/>
                </a:moveTo>
                <a:cubicBezTo>
                  <a:pt x="2530" y="1687"/>
                  <a:pt x="2111" y="2296"/>
                  <a:pt x="1477" y="2413"/>
                </a:cubicBezTo>
                <a:cubicBezTo>
                  <a:pt x="843" y="2530"/>
                  <a:pt x="234" y="2110"/>
                  <a:pt x="117" y="1476"/>
                </a:cubicBezTo>
                <a:cubicBezTo>
                  <a:pt x="0" y="842"/>
                  <a:pt x="420" y="233"/>
                  <a:pt x="1054" y="117"/>
                </a:cubicBezTo>
                <a:cubicBezTo>
                  <a:pt x="1688" y="0"/>
                  <a:pt x="2297" y="419"/>
                  <a:pt x="2413" y="1053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3175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xmlns="" id="{616702FA-5DE7-4F95-A560-64F632EA24E2}"/>
              </a:ext>
            </a:extLst>
          </p:cNvPr>
          <p:cNvSpPr>
            <a:spLocks/>
          </p:cNvSpPr>
          <p:nvPr/>
        </p:nvSpPr>
        <p:spPr bwMode="auto">
          <a:xfrm>
            <a:off x="1693258" y="134396"/>
            <a:ext cx="962841" cy="964189"/>
          </a:xfrm>
          <a:custGeom>
            <a:avLst/>
            <a:gdLst>
              <a:gd name="T0" fmla="*/ 578 w 606"/>
              <a:gd name="T1" fmla="*/ 252 h 606"/>
              <a:gd name="T2" fmla="*/ 354 w 606"/>
              <a:gd name="T3" fmla="*/ 578 h 606"/>
              <a:gd name="T4" fmla="*/ 28 w 606"/>
              <a:gd name="T5" fmla="*/ 354 h 606"/>
              <a:gd name="T6" fmla="*/ 252 w 606"/>
              <a:gd name="T7" fmla="*/ 28 h 606"/>
              <a:gd name="T8" fmla="*/ 578 w 606"/>
              <a:gd name="T9" fmla="*/ 252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6" h="606">
                <a:moveTo>
                  <a:pt x="578" y="252"/>
                </a:moveTo>
                <a:cubicBezTo>
                  <a:pt x="606" y="404"/>
                  <a:pt x="506" y="550"/>
                  <a:pt x="354" y="578"/>
                </a:cubicBezTo>
                <a:cubicBezTo>
                  <a:pt x="202" y="606"/>
                  <a:pt x="56" y="506"/>
                  <a:pt x="28" y="354"/>
                </a:cubicBezTo>
                <a:cubicBezTo>
                  <a:pt x="0" y="202"/>
                  <a:pt x="100" y="56"/>
                  <a:pt x="252" y="28"/>
                </a:cubicBezTo>
                <a:cubicBezTo>
                  <a:pt x="404" y="0"/>
                  <a:pt x="550" y="100"/>
                  <a:pt x="578" y="252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xmlns="" id="{D5E993C8-45A8-4485-9309-F188D3B39932}"/>
              </a:ext>
            </a:extLst>
          </p:cNvPr>
          <p:cNvSpPr>
            <a:spLocks/>
          </p:cNvSpPr>
          <p:nvPr/>
        </p:nvSpPr>
        <p:spPr bwMode="auto">
          <a:xfrm>
            <a:off x="8563889" y="-709888"/>
            <a:ext cx="1098471" cy="1099835"/>
          </a:xfrm>
          <a:custGeom>
            <a:avLst/>
            <a:gdLst>
              <a:gd name="T0" fmla="*/ 659 w 691"/>
              <a:gd name="T1" fmla="*/ 288 h 691"/>
              <a:gd name="T2" fmla="*/ 403 w 691"/>
              <a:gd name="T3" fmla="*/ 659 h 691"/>
              <a:gd name="T4" fmla="*/ 32 w 691"/>
              <a:gd name="T5" fmla="*/ 403 h 691"/>
              <a:gd name="T6" fmla="*/ 288 w 691"/>
              <a:gd name="T7" fmla="*/ 32 h 691"/>
              <a:gd name="T8" fmla="*/ 659 w 691"/>
              <a:gd name="T9" fmla="*/ 288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1" h="691">
                <a:moveTo>
                  <a:pt x="659" y="288"/>
                </a:moveTo>
                <a:cubicBezTo>
                  <a:pt x="691" y="461"/>
                  <a:pt x="577" y="627"/>
                  <a:pt x="403" y="659"/>
                </a:cubicBezTo>
                <a:cubicBezTo>
                  <a:pt x="230" y="691"/>
                  <a:pt x="64" y="577"/>
                  <a:pt x="32" y="403"/>
                </a:cubicBezTo>
                <a:cubicBezTo>
                  <a:pt x="0" y="230"/>
                  <a:pt x="114" y="64"/>
                  <a:pt x="288" y="32"/>
                </a:cubicBezTo>
                <a:cubicBezTo>
                  <a:pt x="461" y="0"/>
                  <a:pt x="627" y="114"/>
                  <a:pt x="659" y="288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xmlns="" id="{F81DF378-E919-4381-9659-B636948EA96E}"/>
              </a:ext>
            </a:extLst>
          </p:cNvPr>
          <p:cNvSpPr>
            <a:spLocks/>
          </p:cNvSpPr>
          <p:nvPr/>
        </p:nvSpPr>
        <p:spPr bwMode="auto">
          <a:xfrm>
            <a:off x="2126620" y="-1393005"/>
            <a:ext cx="2606271" cy="2606609"/>
          </a:xfrm>
          <a:custGeom>
            <a:avLst/>
            <a:gdLst>
              <a:gd name="T0" fmla="*/ 377 w 1639"/>
              <a:gd name="T1" fmla="*/ 245 h 1639"/>
              <a:gd name="T2" fmla="*/ 1394 w 1639"/>
              <a:gd name="T3" fmla="*/ 377 h 1639"/>
              <a:gd name="T4" fmla="*/ 1262 w 1639"/>
              <a:gd name="T5" fmla="*/ 1394 h 1639"/>
              <a:gd name="T6" fmla="*/ 245 w 1639"/>
              <a:gd name="T7" fmla="*/ 1262 h 1639"/>
              <a:gd name="T8" fmla="*/ 377 w 1639"/>
              <a:gd name="T9" fmla="*/ 245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9" h="1639">
                <a:moveTo>
                  <a:pt x="377" y="245"/>
                </a:moveTo>
                <a:cubicBezTo>
                  <a:pt x="694" y="0"/>
                  <a:pt x="1150" y="59"/>
                  <a:pt x="1394" y="377"/>
                </a:cubicBezTo>
                <a:cubicBezTo>
                  <a:pt x="1639" y="694"/>
                  <a:pt x="1580" y="1150"/>
                  <a:pt x="1262" y="1394"/>
                </a:cubicBezTo>
                <a:cubicBezTo>
                  <a:pt x="945" y="1639"/>
                  <a:pt x="489" y="1580"/>
                  <a:pt x="245" y="1262"/>
                </a:cubicBezTo>
                <a:cubicBezTo>
                  <a:pt x="0" y="945"/>
                  <a:pt x="59" y="489"/>
                  <a:pt x="377" y="245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Oval 29">
            <a:extLst>
              <a:ext uri="{FF2B5EF4-FFF2-40B4-BE49-F238E27FC236}">
                <a16:creationId xmlns:a16="http://schemas.microsoft.com/office/drawing/2014/main" xmlns="" id="{5D945E34-F925-4EE1-9259-99044F79B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30" y="46"/>
            <a:ext cx="2217713" cy="2219223"/>
          </a:xfrm>
          <a:prstGeom prst="ellipse">
            <a:avLst/>
          </a:pr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2667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" name="Oval 30">
            <a:extLst>
              <a:ext uri="{FF2B5EF4-FFF2-40B4-BE49-F238E27FC236}">
                <a16:creationId xmlns:a16="http://schemas.microsoft.com/office/drawing/2014/main" xmlns="" id="{98EE84CC-F829-40ED-AF46-776DB771F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5155" y="5744925"/>
            <a:ext cx="2095524" cy="2097019"/>
          </a:xfrm>
          <a:prstGeom prst="ellipse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1651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7D3121E-2FD3-480F-A921-51C3DCE3B77B}"/>
              </a:ext>
            </a:extLst>
          </p:cNvPr>
          <p:cNvSpPr/>
          <p:nvPr/>
        </p:nvSpPr>
        <p:spPr>
          <a:xfrm>
            <a:off x="1608617" y="840880"/>
            <a:ext cx="9093155" cy="5180408"/>
          </a:xfrm>
          <a:prstGeom prst="rect">
            <a:avLst/>
          </a:prstGeom>
          <a:noFill/>
          <a:ln w="317500" cap="sq">
            <a:solidFill>
              <a:schemeClr val="tx1"/>
            </a:solidFill>
            <a:miter lim="800000"/>
          </a:ln>
          <a:effectLst>
            <a:outerShdw blurRad="330200" dist="228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422" tIns="22693" rIns="45422" bIns="22693" rtlCol="0" anchor="ctr"/>
          <a:lstStyle/>
          <a:p>
            <a:pPr algn="ctr" defTabSz="1211148">
              <a:buClrTx/>
            </a:pPr>
            <a:endParaRPr lang="en-US" sz="2400" kern="1200" dirty="0">
              <a:solidFill>
                <a:prstClr val="white"/>
              </a:solidFill>
            </a:endParaRPr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xmlns="" id="{517F9A67-A3E0-4792-8E44-A839183211F5}"/>
              </a:ext>
            </a:extLst>
          </p:cNvPr>
          <p:cNvSpPr>
            <a:spLocks/>
          </p:cNvSpPr>
          <p:nvPr/>
        </p:nvSpPr>
        <p:spPr bwMode="auto">
          <a:xfrm>
            <a:off x="7528911" y="888345"/>
            <a:ext cx="1780280" cy="1780512"/>
          </a:xfrm>
          <a:custGeom>
            <a:avLst/>
            <a:gdLst>
              <a:gd name="T0" fmla="*/ 1068 w 1120"/>
              <a:gd name="T1" fmla="*/ 466 h 1119"/>
              <a:gd name="T2" fmla="*/ 654 w 1120"/>
              <a:gd name="T3" fmla="*/ 1068 h 1119"/>
              <a:gd name="T4" fmla="*/ 52 w 1120"/>
              <a:gd name="T5" fmla="*/ 653 h 1119"/>
              <a:gd name="T6" fmla="*/ 467 w 1120"/>
              <a:gd name="T7" fmla="*/ 52 h 1119"/>
              <a:gd name="T8" fmla="*/ 1068 w 1120"/>
              <a:gd name="T9" fmla="*/ 466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0" h="1119">
                <a:moveTo>
                  <a:pt x="1068" y="466"/>
                </a:moveTo>
                <a:cubicBezTo>
                  <a:pt x="1120" y="747"/>
                  <a:pt x="934" y="1016"/>
                  <a:pt x="654" y="1068"/>
                </a:cubicBezTo>
                <a:cubicBezTo>
                  <a:pt x="373" y="1119"/>
                  <a:pt x="104" y="934"/>
                  <a:pt x="52" y="653"/>
                </a:cubicBezTo>
                <a:cubicBezTo>
                  <a:pt x="0" y="373"/>
                  <a:pt x="186" y="103"/>
                  <a:pt x="467" y="52"/>
                </a:cubicBezTo>
                <a:cubicBezTo>
                  <a:pt x="747" y="0"/>
                  <a:pt x="1017" y="186"/>
                  <a:pt x="1068" y="466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xmlns="" id="{C873A73F-42E6-4751-8B0D-C594C3935321}"/>
              </a:ext>
            </a:extLst>
          </p:cNvPr>
          <p:cNvSpPr>
            <a:spLocks/>
          </p:cNvSpPr>
          <p:nvPr/>
        </p:nvSpPr>
        <p:spPr bwMode="auto">
          <a:xfrm>
            <a:off x="7225884" y="4568100"/>
            <a:ext cx="1693525" cy="1694968"/>
          </a:xfrm>
          <a:custGeom>
            <a:avLst/>
            <a:gdLst>
              <a:gd name="T0" fmla="*/ 1015 w 1065"/>
              <a:gd name="T1" fmla="*/ 444 h 1065"/>
              <a:gd name="T2" fmla="*/ 621 w 1065"/>
              <a:gd name="T3" fmla="*/ 1016 h 1065"/>
              <a:gd name="T4" fmla="*/ 49 w 1065"/>
              <a:gd name="T5" fmla="*/ 622 h 1065"/>
              <a:gd name="T6" fmla="*/ 443 w 1065"/>
              <a:gd name="T7" fmla="*/ 50 h 1065"/>
              <a:gd name="T8" fmla="*/ 1015 w 1065"/>
              <a:gd name="T9" fmla="*/ 444 h 1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5" h="1065">
                <a:moveTo>
                  <a:pt x="1015" y="444"/>
                </a:moveTo>
                <a:cubicBezTo>
                  <a:pt x="1065" y="711"/>
                  <a:pt x="888" y="967"/>
                  <a:pt x="621" y="1016"/>
                </a:cubicBezTo>
                <a:cubicBezTo>
                  <a:pt x="354" y="1065"/>
                  <a:pt x="98" y="889"/>
                  <a:pt x="49" y="622"/>
                </a:cubicBezTo>
                <a:cubicBezTo>
                  <a:pt x="0" y="355"/>
                  <a:pt x="176" y="99"/>
                  <a:pt x="443" y="50"/>
                </a:cubicBezTo>
                <a:cubicBezTo>
                  <a:pt x="710" y="0"/>
                  <a:pt x="966" y="177"/>
                  <a:pt x="1015" y="444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3429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xmlns="" id="{BD2B0957-7041-4C27-BE5F-5990E65C9B8B}"/>
              </a:ext>
            </a:extLst>
          </p:cNvPr>
          <p:cNvSpPr>
            <a:spLocks/>
          </p:cNvSpPr>
          <p:nvPr/>
        </p:nvSpPr>
        <p:spPr bwMode="auto">
          <a:xfrm>
            <a:off x="1298545" y="3003919"/>
            <a:ext cx="4406099" cy="3392380"/>
          </a:xfrm>
          <a:custGeom>
            <a:avLst/>
            <a:gdLst>
              <a:gd name="T0" fmla="*/ 2656 w 2772"/>
              <a:gd name="T1" fmla="*/ 1351 h 2132"/>
              <a:gd name="T2" fmla="*/ 2222 w 2772"/>
              <a:gd name="T3" fmla="*/ 1213 h 2132"/>
              <a:gd name="T4" fmla="*/ 2000 w 2772"/>
              <a:gd name="T5" fmla="*/ 1167 h 2132"/>
              <a:gd name="T6" fmla="*/ 1997 w 2772"/>
              <a:gd name="T7" fmla="*/ 1164 h 2132"/>
              <a:gd name="T8" fmla="*/ 1942 w 2772"/>
              <a:gd name="T9" fmla="*/ 920 h 2132"/>
              <a:gd name="T10" fmla="*/ 1769 w 2772"/>
              <a:gd name="T11" fmla="*/ 205 h 2132"/>
              <a:gd name="T12" fmla="*/ 935 w 2772"/>
              <a:gd name="T13" fmla="*/ 238 h 2132"/>
              <a:gd name="T14" fmla="*/ 829 w 2772"/>
              <a:gd name="T15" fmla="*/ 985 h 2132"/>
              <a:gd name="T16" fmla="*/ 807 w 2772"/>
              <a:gd name="T17" fmla="*/ 1190 h 2132"/>
              <a:gd name="T18" fmla="*/ 803 w 2772"/>
              <a:gd name="T19" fmla="*/ 1194 h 2132"/>
              <a:gd name="T20" fmla="*/ 618 w 2772"/>
              <a:gd name="T21" fmla="*/ 1240 h 2132"/>
              <a:gd name="T22" fmla="*/ 147 w 2772"/>
              <a:gd name="T23" fmla="*/ 1368 h 2132"/>
              <a:gd name="T24" fmla="*/ 169 w 2772"/>
              <a:gd name="T25" fmla="*/ 1957 h 2132"/>
              <a:gd name="T26" fmla="*/ 795 w 2772"/>
              <a:gd name="T27" fmla="*/ 1945 h 2132"/>
              <a:gd name="T28" fmla="*/ 878 w 2772"/>
              <a:gd name="T29" fmla="*/ 1486 h 2132"/>
              <a:gd name="T30" fmla="*/ 912 w 2772"/>
              <a:gd name="T31" fmla="*/ 1304 h 2132"/>
              <a:gd name="T32" fmla="*/ 925 w 2772"/>
              <a:gd name="T33" fmla="*/ 1290 h 2132"/>
              <a:gd name="T34" fmla="*/ 1123 w 2772"/>
              <a:gd name="T35" fmla="*/ 1250 h 2132"/>
              <a:gd name="T36" fmla="*/ 1654 w 2772"/>
              <a:gd name="T37" fmla="*/ 1232 h 2132"/>
              <a:gd name="T38" fmla="*/ 1901 w 2772"/>
              <a:gd name="T39" fmla="*/ 1268 h 2132"/>
              <a:gd name="T40" fmla="*/ 1904 w 2772"/>
              <a:gd name="T41" fmla="*/ 1271 h 2132"/>
              <a:gd name="T42" fmla="*/ 1969 w 2772"/>
              <a:gd name="T43" fmla="*/ 1482 h 2132"/>
              <a:gd name="T44" fmla="*/ 2039 w 2772"/>
              <a:gd name="T45" fmla="*/ 1821 h 2132"/>
              <a:gd name="T46" fmla="*/ 2605 w 2772"/>
              <a:gd name="T47" fmla="*/ 1867 h 2132"/>
              <a:gd name="T48" fmla="*/ 2656 w 2772"/>
              <a:gd name="T49" fmla="*/ 1351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772" h="2132">
                <a:moveTo>
                  <a:pt x="2656" y="1351"/>
                </a:moveTo>
                <a:cubicBezTo>
                  <a:pt x="2553" y="1211"/>
                  <a:pt x="2376" y="1161"/>
                  <a:pt x="2222" y="1213"/>
                </a:cubicBezTo>
                <a:cubicBezTo>
                  <a:pt x="2144" y="1238"/>
                  <a:pt x="2060" y="1222"/>
                  <a:pt x="2000" y="1167"/>
                </a:cubicBezTo>
                <a:cubicBezTo>
                  <a:pt x="1997" y="1164"/>
                  <a:pt x="1997" y="1164"/>
                  <a:pt x="1997" y="1164"/>
                </a:cubicBezTo>
                <a:cubicBezTo>
                  <a:pt x="1930" y="1102"/>
                  <a:pt x="1907" y="1005"/>
                  <a:pt x="1942" y="920"/>
                </a:cubicBezTo>
                <a:cubicBezTo>
                  <a:pt x="2044" y="678"/>
                  <a:pt x="1984" y="386"/>
                  <a:pt x="1769" y="205"/>
                </a:cubicBezTo>
                <a:cubicBezTo>
                  <a:pt x="1525" y="0"/>
                  <a:pt x="1161" y="15"/>
                  <a:pt x="935" y="238"/>
                </a:cubicBezTo>
                <a:cubicBezTo>
                  <a:pt x="729" y="441"/>
                  <a:pt x="696" y="748"/>
                  <a:pt x="829" y="985"/>
                </a:cubicBezTo>
                <a:cubicBezTo>
                  <a:pt x="867" y="1051"/>
                  <a:pt x="859" y="1134"/>
                  <a:pt x="807" y="1190"/>
                </a:cubicBezTo>
                <a:cubicBezTo>
                  <a:pt x="803" y="1194"/>
                  <a:pt x="803" y="1194"/>
                  <a:pt x="803" y="1194"/>
                </a:cubicBezTo>
                <a:cubicBezTo>
                  <a:pt x="756" y="1245"/>
                  <a:pt x="683" y="1262"/>
                  <a:pt x="618" y="1240"/>
                </a:cubicBezTo>
                <a:cubicBezTo>
                  <a:pt x="455" y="1184"/>
                  <a:pt x="267" y="1228"/>
                  <a:pt x="147" y="1368"/>
                </a:cubicBezTo>
                <a:cubicBezTo>
                  <a:pt x="0" y="1539"/>
                  <a:pt x="10" y="1798"/>
                  <a:pt x="169" y="1957"/>
                </a:cubicBezTo>
                <a:cubicBezTo>
                  <a:pt x="345" y="2132"/>
                  <a:pt x="629" y="2125"/>
                  <a:pt x="795" y="1945"/>
                </a:cubicBezTo>
                <a:cubicBezTo>
                  <a:pt x="914" y="1817"/>
                  <a:pt x="940" y="1637"/>
                  <a:pt x="878" y="1486"/>
                </a:cubicBezTo>
                <a:cubicBezTo>
                  <a:pt x="853" y="1424"/>
                  <a:pt x="867" y="1353"/>
                  <a:pt x="912" y="1304"/>
                </a:cubicBezTo>
                <a:cubicBezTo>
                  <a:pt x="925" y="1290"/>
                  <a:pt x="925" y="1290"/>
                  <a:pt x="925" y="1290"/>
                </a:cubicBezTo>
                <a:cubicBezTo>
                  <a:pt x="976" y="1236"/>
                  <a:pt x="1055" y="1220"/>
                  <a:pt x="1123" y="1250"/>
                </a:cubicBezTo>
                <a:cubicBezTo>
                  <a:pt x="1293" y="1323"/>
                  <a:pt x="1489" y="1317"/>
                  <a:pt x="1654" y="1232"/>
                </a:cubicBezTo>
                <a:cubicBezTo>
                  <a:pt x="1735" y="1190"/>
                  <a:pt x="1834" y="1206"/>
                  <a:pt x="1901" y="1268"/>
                </a:cubicBezTo>
                <a:cubicBezTo>
                  <a:pt x="1904" y="1271"/>
                  <a:pt x="1904" y="1271"/>
                  <a:pt x="1904" y="1271"/>
                </a:cubicBezTo>
                <a:cubicBezTo>
                  <a:pt x="1962" y="1324"/>
                  <a:pt x="1989" y="1406"/>
                  <a:pt x="1969" y="1482"/>
                </a:cubicBezTo>
                <a:cubicBezTo>
                  <a:pt x="1939" y="1596"/>
                  <a:pt x="1961" y="1722"/>
                  <a:pt x="2039" y="1821"/>
                </a:cubicBezTo>
                <a:cubicBezTo>
                  <a:pt x="2178" y="1996"/>
                  <a:pt x="2437" y="2019"/>
                  <a:pt x="2605" y="1867"/>
                </a:cubicBezTo>
                <a:cubicBezTo>
                  <a:pt x="2750" y="1734"/>
                  <a:pt x="2772" y="1510"/>
                  <a:pt x="2656" y="1351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3302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8956D208-7794-47E2-AA1D-DD66B0AA1F0F}"/>
              </a:ext>
            </a:extLst>
          </p:cNvPr>
          <p:cNvSpPr txBox="1"/>
          <p:nvPr/>
        </p:nvSpPr>
        <p:spPr>
          <a:xfrm>
            <a:off x="3009979" y="2312313"/>
            <a:ext cx="6456996" cy="2077155"/>
          </a:xfrm>
          <a:prstGeom prst="rect">
            <a:avLst/>
          </a:prstGeom>
          <a:solidFill>
            <a:srgbClr val="00B050"/>
          </a:solidFill>
        </p:spPr>
        <p:txBody>
          <a:bodyPr wrap="square" lIns="45422" tIns="22693" rIns="45422" bIns="22693" rtlCol="0">
            <a:spAutoFit/>
          </a:bodyPr>
          <a:lstStyle/>
          <a:p>
            <a:pPr algn="ctr" defTabSz="1211148">
              <a:buClrTx/>
            </a:pPr>
            <a:r>
              <a:rPr lang="es-MX" sz="4400" kern="1200" dirty="0">
                <a:solidFill>
                  <a:schemeClr val="bg1"/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Diseño de Entornos Escolares Seguros en Jalisco</a:t>
            </a:r>
            <a:endParaRPr lang="en-US" sz="4400" kern="1200" dirty="0">
              <a:solidFill>
                <a:schemeClr val="bg1"/>
              </a:solidFill>
              <a:latin typeface="Arial Black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xmlns="" id="{8956D208-7794-47E2-AA1D-DD66B0AA1F0F}"/>
              </a:ext>
            </a:extLst>
          </p:cNvPr>
          <p:cNvSpPr txBox="1"/>
          <p:nvPr/>
        </p:nvSpPr>
        <p:spPr>
          <a:xfrm>
            <a:off x="2439149" y="4729160"/>
            <a:ext cx="5450560" cy="784493"/>
          </a:xfrm>
          <a:prstGeom prst="rect">
            <a:avLst/>
          </a:prstGeom>
          <a:noFill/>
        </p:spPr>
        <p:txBody>
          <a:bodyPr wrap="square" lIns="45422" tIns="22693" rIns="45422" bIns="22693" rtlCol="0">
            <a:spAutoFit/>
          </a:bodyPr>
          <a:lstStyle/>
          <a:p>
            <a:pPr defTabSz="1211148">
              <a:buClrTx/>
            </a:pPr>
            <a:r>
              <a:rPr lang="en-US" sz="16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Ing</a:t>
            </a:r>
            <a:r>
              <a:rPr lang="en-US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. Saul</a:t>
            </a:r>
            <a:r>
              <a:rPr lang="es-MX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Alveano Aguerrebere</a:t>
            </a:r>
          </a:p>
          <a:p>
            <a:pPr defTabSz="1211148">
              <a:buClrTx/>
            </a:pPr>
            <a:r>
              <a:rPr lang="es-MX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Director General de Seguridad Vial</a:t>
            </a:r>
          </a:p>
          <a:p>
            <a:pPr defTabSz="1211148">
              <a:buClrTx/>
            </a:pPr>
            <a:r>
              <a:rPr lang="es-MX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Secretaría de Transporte de Jalisco</a:t>
            </a:r>
          </a:p>
        </p:txBody>
      </p:sp>
    </p:spTree>
    <p:extLst>
      <p:ext uri="{BB962C8B-B14F-4D97-AF65-F5344CB8AC3E}">
        <p14:creationId xmlns:p14="http://schemas.microsoft.com/office/powerpoint/2010/main" val="116892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1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1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8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8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8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8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9" presetClass="path" presetSubtype="0" repeatCount="indefinite" accel="50000" decel="5000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2.19242E-6 -4.81481E-6 L 0.07981 0.39075 " pathEditMode="relative" rAng="0" ptsTypes="AA">
                                          <p:cBhvr>
                                            <p:cTn id="90" dur="20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90" y="19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9" presetClass="path" presetSubtype="0" repeatCount="indefinite" accel="50000" decel="5000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-2.96185E-6 -9.25926E-7 L 0.20603 -0.06227 " pathEditMode="relative" rAng="0" ptsTypes="AA">
                                          <p:cBhvr>
                                            <p:cTn id="92" dur="3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298" y="-31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9" presetClass="path" presetSubtype="0" repeatCount="indefinite" accel="50000" decel="5000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4.80927E-6 -3.14815E-6 L 0.35068 -0.08437 " pathEditMode="relative" rAng="0" ptsTypes="AA">
                                          <p:cBhvr>
                                            <p:cTn id="94" dur="4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530" y="-42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repeatCount="indefinite" accel="47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5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3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5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59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48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5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58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50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2" dur="8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4" dur="6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6" dur="9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8" dur="10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8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4" grpId="1" animBg="1"/>
          <p:bldP spid="26" grpId="0" animBg="1"/>
          <p:bldP spid="26" grpId="1" animBg="1"/>
          <p:bldP spid="6" grpId="0" animBg="1"/>
          <p:bldP spid="6" grpId="1" animBg="1"/>
          <p:bldP spid="12" grpId="0" animBg="1"/>
          <p:bldP spid="12" grpId="1" animBg="1"/>
          <p:bldP spid="5" grpId="0" animBg="1"/>
          <p:bldP spid="5" grpId="1" animBg="1"/>
          <p:bldP spid="8" grpId="0" animBg="1"/>
          <p:bldP spid="8" grpId="1" animBg="1"/>
          <p:bldP spid="9" grpId="0" animBg="1"/>
          <p:bldP spid="13" grpId="0" animBg="1"/>
          <p:bldP spid="13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2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21" grpId="0" animBg="1"/>
          <p:bldP spid="21" grpId="1" animBg="1"/>
          <p:bldP spid="18" grpId="0" animBg="1"/>
          <p:bldP spid="11" grpId="0" animBg="1"/>
          <p:bldP spid="11" grpId="1" animBg="1"/>
          <p:bldP spid="36" grpId="0" animBg="1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1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1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8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8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9" presetClass="path" presetSubtype="0" repeatCount="indefinite" accel="50000" decel="5000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2.19242E-6 -4.81481E-6 L 0.07981 0.39075 " pathEditMode="relative" rAng="0" ptsTypes="AA">
                                          <p:cBhvr>
                                            <p:cTn id="90" dur="20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90" y="19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9" presetClass="path" presetSubtype="0" repeatCount="indefinite" accel="50000" decel="5000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-2.96185E-6 -9.25926E-7 L 0.20603 -0.06227 " pathEditMode="relative" rAng="0" ptsTypes="AA">
                                          <p:cBhvr>
                                            <p:cTn id="92" dur="3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298" y="-31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9" presetClass="path" presetSubtype="0" repeatCount="indefinite" accel="50000" decel="5000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4.80927E-6 -3.14815E-6 L 0.35068 -0.08437 " pathEditMode="relative" rAng="0" ptsTypes="AA">
                                          <p:cBhvr>
                                            <p:cTn id="94" dur="4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530" y="-42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repeatCount="indefinite" accel="47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5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3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5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59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48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5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58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50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2" dur="8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4" dur="6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6" dur="9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8" dur="10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8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4" grpId="1" animBg="1"/>
          <p:bldP spid="26" grpId="0" animBg="1"/>
          <p:bldP spid="26" grpId="1" animBg="1"/>
          <p:bldP spid="6" grpId="0" animBg="1"/>
          <p:bldP spid="6" grpId="1" animBg="1"/>
          <p:bldP spid="12" grpId="0" animBg="1"/>
          <p:bldP spid="12" grpId="1" animBg="1"/>
          <p:bldP spid="5" grpId="0" animBg="1"/>
          <p:bldP spid="5" grpId="1" animBg="1"/>
          <p:bldP spid="8" grpId="0" animBg="1"/>
          <p:bldP spid="8" grpId="1" animBg="1"/>
          <p:bldP spid="9" grpId="0" animBg="1"/>
          <p:bldP spid="13" grpId="0" animBg="1"/>
          <p:bldP spid="13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2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21" grpId="0" animBg="1"/>
          <p:bldP spid="21" grpId="1" animBg="1"/>
          <p:bldP spid="18" grpId="0" animBg="1"/>
          <p:bldP spid="11" grpId="0" animBg="1"/>
          <p:bldP spid="11" grpId="1" animBg="1"/>
          <p:bldP spid="36" grpId="0" animBg="1"/>
          <p:bldP spid="3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332389" y="1560663"/>
            <a:ext cx="7774547" cy="3890644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 defTabSz="1218024">
              <a:buClrTx/>
            </a:pPr>
            <a:endParaRPr lang="en-US" sz="2400" kern="1200">
              <a:solidFill>
                <a:srgbClr val="FFFFFF"/>
              </a:solidFill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xmlns="" id="{C3D7B1F8-D3A6-4809-A550-0633CD45FABE}"/>
              </a:ext>
            </a:extLst>
          </p:cNvPr>
          <p:cNvSpPr>
            <a:spLocks noEditPoints="1"/>
          </p:cNvSpPr>
          <p:nvPr/>
        </p:nvSpPr>
        <p:spPr bwMode="auto">
          <a:xfrm>
            <a:off x="4446803" y="1778799"/>
            <a:ext cx="3298396" cy="3300412"/>
          </a:xfrm>
          <a:custGeom>
            <a:avLst/>
            <a:gdLst>
              <a:gd name="T0" fmla="*/ 1101 w 2076"/>
              <a:gd name="T1" fmla="*/ 2066 h 2076"/>
              <a:gd name="T2" fmla="*/ 1121 w 2076"/>
              <a:gd name="T3" fmla="*/ 2073 h 2076"/>
              <a:gd name="T4" fmla="*/ 1351 w 2076"/>
              <a:gd name="T5" fmla="*/ 2010 h 2076"/>
              <a:gd name="T6" fmla="*/ 856 w 2076"/>
              <a:gd name="T7" fmla="*/ 2060 h 2076"/>
              <a:gd name="T8" fmla="*/ 733 w 2076"/>
              <a:gd name="T9" fmla="*/ 2030 h 2076"/>
              <a:gd name="T10" fmla="*/ 738 w 2076"/>
              <a:gd name="T11" fmla="*/ 2014 h 2076"/>
              <a:gd name="T12" fmla="*/ 1377 w 2076"/>
              <a:gd name="T13" fmla="*/ 2001 h 2076"/>
              <a:gd name="T14" fmla="*/ 1505 w 2076"/>
              <a:gd name="T15" fmla="*/ 1946 h 2076"/>
              <a:gd name="T16" fmla="*/ 1513 w 2076"/>
              <a:gd name="T17" fmla="*/ 1961 h 2076"/>
              <a:gd name="T18" fmla="*/ 611 w 2076"/>
              <a:gd name="T19" fmla="*/ 1975 h 2076"/>
              <a:gd name="T20" fmla="*/ 406 w 2076"/>
              <a:gd name="T21" fmla="*/ 1841 h 2076"/>
              <a:gd name="T22" fmla="*/ 1624 w 2076"/>
              <a:gd name="T23" fmla="*/ 1885 h 2076"/>
              <a:gd name="T24" fmla="*/ 1802 w 2076"/>
              <a:gd name="T25" fmla="*/ 1728 h 2076"/>
              <a:gd name="T26" fmla="*/ 374 w 2076"/>
              <a:gd name="T27" fmla="*/ 1837 h 2076"/>
              <a:gd name="T28" fmla="*/ 358 w 2076"/>
              <a:gd name="T29" fmla="*/ 1820 h 2076"/>
              <a:gd name="T30" fmla="*/ 295 w 2076"/>
              <a:gd name="T31" fmla="*/ 1739 h 2076"/>
              <a:gd name="T32" fmla="*/ 1807 w 2076"/>
              <a:gd name="T33" fmla="*/ 1714 h 2076"/>
              <a:gd name="T34" fmla="*/ 1825 w 2076"/>
              <a:gd name="T35" fmla="*/ 1693 h 2076"/>
              <a:gd name="T36" fmla="*/ 1833 w 2076"/>
              <a:gd name="T37" fmla="*/ 1700 h 2076"/>
              <a:gd name="T38" fmla="*/ 183 w 2076"/>
              <a:gd name="T39" fmla="*/ 1621 h 2076"/>
              <a:gd name="T40" fmla="*/ 183 w 2076"/>
              <a:gd name="T41" fmla="*/ 1621 h 2076"/>
              <a:gd name="T42" fmla="*/ 1969 w 2076"/>
              <a:gd name="T43" fmla="*/ 1496 h 2076"/>
              <a:gd name="T44" fmla="*/ 2033 w 2076"/>
              <a:gd name="T45" fmla="*/ 1267 h 2076"/>
              <a:gd name="T46" fmla="*/ 1981 w 2076"/>
              <a:gd name="T47" fmla="*/ 1471 h 2076"/>
              <a:gd name="T48" fmla="*/ 52 w 2076"/>
              <a:gd name="T49" fmla="*/ 1336 h 2076"/>
              <a:gd name="T50" fmla="*/ 39 w 2076"/>
              <a:gd name="T51" fmla="*/ 1313 h 2076"/>
              <a:gd name="T52" fmla="*/ 12 w 2076"/>
              <a:gd name="T53" fmla="*/ 1197 h 2076"/>
              <a:gd name="T54" fmla="*/ 41 w 2076"/>
              <a:gd name="T55" fmla="*/ 1298 h 2076"/>
              <a:gd name="T56" fmla="*/ 2047 w 2076"/>
              <a:gd name="T57" fmla="*/ 1250 h 2076"/>
              <a:gd name="T58" fmla="*/ 2067 w 2076"/>
              <a:gd name="T59" fmla="*/ 997 h 2076"/>
              <a:gd name="T60" fmla="*/ 8 w 2076"/>
              <a:gd name="T61" fmla="*/ 1064 h 2076"/>
              <a:gd name="T62" fmla="*/ 8 w 2076"/>
              <a:gd name="T63" fmla="*/ 1035 h 2076"/>
              <a:gd name="T64" fmla="*/ 40 w 2076"/>
              <a:gd name="T65" fmla="*/ 821 h 2076"/>
              <a:gd name="T66" fmla="*/ 2074 w 2076"/>
              <a:gd name="T67" fmla="*/ 976 h 2076"/>
              <a:gd name="T68" fmla="*/ 2017 w 2076"/>
              <a:gd name="T69" fmla="*/ 740 h 2076"/>
              <a:gd name="T70" fmla="*/ 36 w 2076"/>
              <a:gd name="T71" fmla="*/ 800 h 2076"/>
              <a:gd name="T72" fmla="*/ 45 w 2076"/>
              <a:gd name="T73" fmla="*/ 773 h 2076"/>
              <a:gd name="T74" fmla="*/ 69 w 2076"/>
              <a:gd name="T75" fmla="*/ 666 h 2076"/>
              <a:gd name="T76" fmla="*/ 45 w 2076"/>
              <a:gd name="T77" fmla="*/ 773 h 2076"/>
              <a:gd name="T78" fmla="*/ 2007 w 2076"/>
              <a:gd name="T79" fmla="*/ 698 h 2076"/>
              <a:gd name="T80" fmla="*/ 1970 w 2076"/>
              <a:gd name="T81" fmla="*/ 582 h 2076"/>
              <a:gd name="T82" fmla="*/ 134 w 2076"/>
              <a:gd name="T83" fmla="*/ 553 h 2076"/>
              <a:gd name="T84" fmla="*/ 144 w 2076"/>
              <a:gd name="T85" fmla="*/ 527 h 2076"/>
              <a:gd name="T86" fmla="*/ 148 w 2076"/>
              <a:gd name="T87" fmla="*/ 528 h 2076"/>
              <a:gd name="T88" fmla="*/ 1901 w 2076"/>
              <a:gd name="T89" fmla="*/ 486 h 2076"/>
              <a:gd name="T90" fmla="*/ 1823 w 2076"/>
              <a:gd name="T91" fmla="*/ 359 h 2076"/>
              <a:gd name="T92" fmla="*/ 299 w 2076"/>
              <a:gd name="T93" fmla="*/ 330 h 2076"/>
              <a:gd name="T94" fmla="*/ 468 w 2076"/>
              <a:gd name="T95" fmla="*/ 171 h 2076"/>
              <a:gd name="T96" fmla="*/ 1724 w 2076"/>
              <a:gd name="T97" fmla="*/ 282 h 2076"/>
              <a:gd name="T98" fmla="*/ 1703 w 2076"/>
              <a:gd name="T99" fmla="*/ 263 h 2076"/>
              <a:gd name="T100" fmla="*/ 1714 w 2076"/>
              <a:gd name="T101" fmla="*/ 250 h 2076"/>
              <a:gd name="T102" fmla="*/ 503 w 2076"/>
              <a:gd name="T103" fmla="*/ 158 h 2076"/>
              <a:gd name="T104" fmla="*/ 602 w 2076"/>
              <a:gd name="T105" fmla="*/ 96 h 2076"/>
              <a:gd name="T106" fmla="*/ 609 w 2076"/>
              <a:gd name="T107" fmla="*/ 112 h 2076"/>
              <a:gd name="T108" fmla="*/ 1504 w 2076"/>
              <a:gd name="T109" fmla="*/ 120 h 2076"/>
              <a:gd name="T110" fmla="*/ 1288 w 2076"/>
              <a:gd name="T111" fmla="*/ 48 h 2076"/>
              <a:gd name="T112" fmla="*/ 1494 w 2076"/>
              <a:gd name="T113" fmla="*/ 115 h 2076"/>
              <a:gd name="T114" fmla="*/ 764 w 2076"/>
              <a:gd name="T115" fmla="*/ 54 h 2076"/>
              <a:gd name="T116" fmla="*/ 767 w 2076"/>
              <a:gd name="T117" fmla="*/ 54 h 2076"/>
              <a:gd name="T118" fmla="*/ 1263 w 2076"/>
              <a:gd name="T119" fmla="*/ 42 h 2076"/>
              <a:gd name="T120" fmla="*/ 1019 w 2076"/>
              <a:gd name="T121" fmla="*/ 9 h 2076"/>
              <a:gd name="T122" fmla="*/ 990 w 2076"/>
              <a:gd name="T123" fmla="*/ 10 h 2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76" h="2076">
                <a:moveTo>
                  <a:pt x="1038" y="2076"/>
                </a:moveTo>
                <a:cubicBezTo>
                  <a:pt x="1024" y="2076"/>
                  <a:pt x="1010" y="2076"/>
                  <a:pt x="996" y="2076"/>
                </a:cubicBezTo>
                <a:cubicBezTo>
                  <a:pt x="958" y="2074"/>
                  <a:pt x="920" y="2070"/>
                  <a:pt x="883" y="2065"/>
                </a:cubicBezTo>
                <a:cubicBezTo>
                  <a:pt x="878" y="2064"/>
                  <a:pt x="875" y="2060"/>
                  <a:pt x="876" y="2055"/>
                </a:cubicBezTo>
                <a:cubicBezTo>
                  <a:pt x="876" y="2051"/>
                  <a:pt x="881" y="2047"/>
                  <a:pt x="885" y="2048"/>
                </a:cubicBezTo>
                <a:cubicBezTo>
                  <a:pt x="922" y="2054"/>
                  <a:pt x="960" y="2057"/>
                  <a:pt x="997" y="2059"/>
                </a:cubicBezTo>
                <a:cubicBezTo>
                  <a:pt x="1028" y="2060"/>
                  <a:pt x="1060" y="2060"/>
                  <a:pt x="1092" y="2058"/>
                </a:cubicBezTo>
                <a:cubicBezTo>
                  <a:pt x="1097" y="2058"/>
                  <a:pt x="1101" y="2061"/>
                  <a:pt x="1101" y="2066"/>
                </a:cubicBezTo>
                <a:cubicBezTo>
                  <a:pt x="1101" y="2071"/>
                  <a:pt x="1098" y="2075"/>
                  <a:pt x="1093" y="2075"/>
                </a:cubicBezTo>
                <a:cubicBezTo>
                  <a:pt x="1075" y="2076"/>
                  <a:pt x="1057" y="2076"/>
                  <a:pt x="1038" y="2076"/>
                </a:cubicBezTo>
                <a:close/>
                <a:moveTo>
                  <a:pt x="1121" y="2073"/>
                </a:moveTo>
                <a:cubicBezTo>
                  <a:pt x="1116" y="2073"/>
                  <a:pt x="1113" y="2070"/>
                  <a:pt x="1112" y="2065"/>
                </a:cubicBezTo>
                <a:cubicBezTo>
                  <a:pt x="1112" y="2061"/>
                  <a:pt x="1116" y="2057"/>
                  <a:pt x="1120" y="2056"/>
                </a:cubicBezTo>
                <a:cubicBezTo>
                  <a:pt x="1125" y="2056"/>
                  <a:pt x="1129" y="2059"/>
                  <a:pt x="1129" y="2064"/>
                </a:cubicBezTo>
                <a:cubicBezTo>
                  <a:pt x="1130" y="2069"/>
                  <a:pt x="1126" y="2073"/>
                  <a:pt x="1122" y="2073"/>
                </a:cubicBezTo>
                <a:cubicBezTo>
                  <a:pt x="1121" y="2073"/>
                  <a:pt x="1121" y="2073"/>
                  <a:pt x="1121" y="2073"/>
                </a:cubicBezTo>
                <a:close/>
                <a:moveTo>
                  <a:pt x="1149" y="2070"/>
                </a:moveTo>
                <a:cubicBezTo>
                  <a:pt x="1145" y="2070"/>
                  <a:pt x="1141" y="2067"/>
                  <a:pt x="1141" y="2063"/>
                </a:cubicBezTo>
                <a:cubicBezTo>
                  <a:pt x="1140" y="2061"/>
                  <a:pt x="1141" y="2058"/>
                  <a:pt x="1142" y="2057"/>
                </a:cubicBezTo>
                <a:cubicBezTo>
                  <a:pt x="1144" y="2055"/>
                  <a:pt x="1146" y="2054"/>
                  <a:pt x="1148" y="2054"/>
                </a:cubicBezTo>
                <a:cubicBezTo>
                  <a:pt x="1185" y="2050"/>
                  <a:pt x="1222" y="2043"/>
                  <a:pt x="1259" y="2035"/>
                </a:cubicBezTo>
                <a:cubicBezTo>
                  <a:pt x="1259" y="2035"/>
                  <a:pt x="1259" y="2035"/>
                  <a:pt x="1259" y="2035"/>
                </a:cubicBezTo>
                <a:cubicBezTo>
                  <a:pt x="1259" y="2035"/>
                  <a:pt x="1259" y="2035"/>
                  <a:pt x="1259" y="2035"/>
                </a:cubicBezTo>
                <a:cubicBezTo>
                  <a:pt x="1290" y="2028"/>
                  <a:pt x="1321" y="2020"/>
                  <a:pt x="1351" y="2010"/>
                </a:cubicBezTo>
                <a:cubicBezTo>
                  <a:pt x="1355" y="2009"/>
                  <a:pt x="1360" y="2011"/>
                  <a:pt x="1361" y="2016"/>
                </a:cubicBezTo>
                <a:cubicBezTo>
                  <a:pt x="1362" y="2018"/>
                  <a:pt x="1362" y="2020"/>
                  <a:pt x="1361" y="2022"/>
                </a:cubicBezTo>
                <a:cubicBezTo>
                  <a:pt x="1360" y="2024"/>
                  <a:pt x="1358" y="2026"/>
                  <a:pt x="1356" y="2026"/>
                </a:cubicBezTo>
                <a:cubicBezTo>
                  <a:pt x="1325" y="2036"/>
                  <a:pt x="1294" y="2045"/>
                  <a:pt x="1262" y="2052"/>
                </a:cubicBezTo>
                <a:cubicBezTo>
                  <a:pt x="1225" y="2060"/>
                  <a:pt x="1187" y="2066"/>
                  <a:pt x="1150" y="2070"/>
                </a:cubicBezTo>
                <a:cubicBezTo>
                  <a:pt x="1150" y="2070"/>
                  <a:pt x="1149" y="2070"/>
                  <a:pt x="1149" y="2070"/>
                </a:cubicBezTo>
                <a:close/>
                <a:moveTo>
                  <a:pt x="856" y="2060"/>
                </a:moveTo>
                <a:cubicBezTo>
                  <a:pt x="856" y="2060"/>
                  <a:pt x="856" y="2060"/>
                  <a:pt x="856" y="2060"/>
                </a:cubicBezTo>
                <a:cubicBezTo>
                  <a:pt x="856" y="2060"/>
                  <a:pt x="855" y="2060"/>
                  <a:pt x="855" y="2060"/>
                </a:cubicBezTo>
                <a:cubicBezTo>
                  <a:pt x="850" y="2059"/>
                  <a:pt x="847" y="2055"/>
                  <a:pt x="848" y="2050"/>
                </a:cubicBezTo>
                <a:cubicBezTo>
                  <a:pt x="849" y="2046"/>
                  <a:pt x="853" y="2043"/>
                  <a:pt x="858" y="2043"/>
                </a:cubicBezTo>
                <a:cubicBezTo>
                  <a:pt x="862" y="2044"/>
                  <a:pt x="865" y="2049"/>
                  <a:pt x="864" y="2053"/>
                </a:cubicBezTo>
                <a:cubicBezTo>
                  <a:pt x="864" y="2057"/>
                  <a:pt x="860" y="2060"/>
                  <a:pt x="856" y="2060"/>
                </a:cubicBezTo>
                <a:close/>
                <a:moveTo>
                  <a:pt x="828" y="2055"/>
                </a:moveTo>
                <a:cubicBezTo>
                  <a:pt x="828" y="2055"/>
                  <a:pt x="827" y="2055"/>
                  <a:pt x="827" y="2055"/>
                </a:cubicBezTo>
                <a:cubicBezTo>
                  <a:pt x="795" y="2048"/>
                  <a:pt x="763" y="2040"/>
                  <a:pt x="733" y="2030"/>
                </a:cubicBezTo>
                <a:cubicBezTo>
                  <a:pt x="732" y="2030"/>
                  <a:pt x="732" y="2030"/>
                  <a:pt x="732" y="2030"/>
                </a:cubicBezTo>
                <a:cubicBezTo>
                  <a:pt x="732" y="2030"/>
                  <a:pt x="732" y="2030"/>
                  <a:pt x="732" y="2030"/>
                </a:cubicBezTo>
                <a:cubicBezTo>
                  <a:pt x="696" y="2019"/>
                  <a:pt x="660" y="2006"/>
                  <a:pt x="626" y="1991"/>
                </a:cubicBezTo>
                <a:cubicBezTo>
                  <a:pt x="624" y="1990"/>
                  <a:pt x="622" y="1988"/>
                  <a:pt x="621" y="1986"/>
                </a:cubicBezTo>
                <a:cubicBezTo>
                  <a:pt x="620" y="1984"/>
                  <a:pt x="620" y="1982"/>
                  <a:pt x="621" y="1980"/>
                </a:cubicBezTo>
                <a:cubicBezTo>
                  <a:pt x="623" y="1976"/>
                  <a:pt x="628" y="1974"/>
                  <a:pt x="632" y="1975"/>
                </a:cubicBezTo>
                <a:cubicBezTo>
                  <a:pt x="667" y="1990"/>
                  <a:pt x="702" y="2003"/>
                  <a:pt x="737" y="2014"/>
                </a:cubicBezTo>
                <a:cubicBezTo>
                  <a:pt x="738" y="2014"/>
                  <a:pt x="738" y="2014"/>
                  <a:pt x="738" y="2014"/>
                </a:cubicBezTo>
                <a:cubicBezTo>
                  <a:pt x="738" y="2014"/>
                  <a:pt x="738" y="2014"/>
                  <a:pt x="738" y="2014"/>
                </a:cubicBezTo>
                <a:cubicBezTo>
                  <a:pt x="768" y="2024"/>
                  <a:pt x="799" y="2032"/>
                  <a:pt x="830" y="2038"/>
                </a:cubicBezTo>
                <a:cubicBezTo>
                  <a:pt x="835" y="2039"/>
                  <a:pt x="838" y="2043"/>
                  <a:pt x="837" y="2048"/>
                </a:cubicBezTo>
                <a:cubicBezTo>
                  <a:pt x="836" y="2052"/>
                  <a:pt x="832" y="2055"/>
                  <a:pt x="828" y="2055"/>
                </a:cubicBezTo>
                <a:close/>
                <a:moveTo>
                  <a:pt x="1380" y="2018"/>
                </a:moveTo>
                <a:cubicBezTo>
                  <a:pt x="1377" y="2018"/>
                  <a:pt x="1373" y="2015"/>
                  <a:pt x="1372" y="2012"/>
                </a:cubicBezTo>
                <a:cubicBezTo>
                  <a:pt x="1371" y="2008"/>
                  <a:pt x="1373" y="2003"/>
                  <a:pt x="1377" y="2001"/>
                </a:cubicBezTo>
                <a:cubicBezTo>
                  <a:pt x="1377" y="2001"/>
                  <a:pt x="1377" y="2001"/>
                  <a:pt x="1377" y="2001"/>
                </a:cubicBezTo>
                <a:cubicBezTo>
                  <a:pt x="1382" y="2000"/>
                  <a:pt x="1387" y="2002"/>
                  <a:pt x="1388" y="2006"/>
                </a:cubicBezTo>
                <a:cubicBezTo>
                  <a:pt x="1390" y="2011"/>
                  <a:pt x="1387" y="2016"/>
                  <a:pt x="1383" y="2017"/>
                </a:cubicBezTo>
                <a:cubicBezTo>
                  <a:pt x="1382" y="2017"/>
                  <a:pt x="1381" y="2018"/>
                  <a:pt x="1380" y="2018"/>
                </a:cubicBezTo>
                <a:close/>
                <a:moveTo>
                  <a:pt x="1407" y="2008"/>
                </a:moveTo>
                <a:cubicBezTo>
                  <a:pt x="1403" y="2008"/>
                  <a:pt x="1400" y="2006"/>
                  <a:pt x="1399" y="2002"/>
                </a:cubicBezTo>
                <a:cubicBezTo>
                  <a:pt x="1398" y="2000"/>
                  <a:pt x="1398" y="1998"/>
                  <a:pt x="1399" y="1996"/>
                </a:cubicBezTo>
                <a:cubicBezTo>
                  <a:pt x="1400" y="1994"/>
                  <a:pt x="1401" y="1992"/>
                  <a:pt x="1404" y="1991"/>
                </a:cubicBezTo>
                <a:cubicBezTo>
                  <a:pt x="1438" y="1978"/>
                  <a:pt x="1472" y="1963"/>
                  <a:pt x="1505" y="1946"/>
                </a:cubicBezTo>
                <a:cubicBezTo>
                  <a:pt x="1505" y="1946"/>
                  <a:pt x="1505" y="1946"/>
                  <a:pt x="1505" y="1946"/>
                </a:cubicBezTo>
                <a:cubicBezTo>
                  <a:pt x="1506" y="1946"/>
                  <a:pt x="1506" y="1946"/>
                  <a:pt x="1506" y="1946"/>
                </a:cubicBezTo>
                <a:cubicBezTo>
                  <a:pt x="1534" y="1931"/>
                  <a:pt x="1562" y="1915"/>
                  <a:pt x="1589" y="1898"/>
                </a:cubicBezTo>
                <a:cubicBezTo>
                  <a:pt x="1592" y="1896"/>
                  <a:pt x="1598" y="1897"/>
                  <a:pt x="1600" y="1901"/>
                </a:cubicBezTo>
                <a:cubicBezTo>
                  <a:pt x="1603" y="1905"/>
                  <a:pt x="1602" y="1910"/>
                  <a:pt x="1598" y="1912"/>
                </a:cubicBezTo>
                <a:cubicBezTo>
                  <a:pt x="1571" y="1930"/>
                  <a:pt x="1542" y="1946"/>
                  <a:pt x="1514" y="1961"/>
                </a:cubicBezTo>
                <a:cubicBezTo>
                  <a:pt x="1513" y="1961"/>
                  <a:pt x="1513" y="1961"/>
                  <a:pt x="1513" y="1961"/>
                </a:cubicBezTo>
                <a:cubicBezTo>
                  <a:pt x="1513" y="1961"/>
                  <a:pt x="1513" y="1961"/>
                  <a:pt x="1513" y="1961"/>
                </a:cubicBezTo>
                <a:cubicBezTo>
                  <a:pt x="1479" y="1978"/>
                  <a:pt x="1445" y="1994"/>
                  <a:pt x="1410" y="2007"/>
                </a:cubicBezTo>
                <a:cubicBezTo>
                  <a:pt x="1409" y="2008"/>
                  <a:pt x="1408" y="2008"/>
                  <a:pt x="1407" y="2008"/>
                </a:cubicBezTo>
                <a:close/>
                <a:moveTo>
                  <a:pt x="603" y="1980"/>
                </a:moveTo>
                <a:cubicBezTo>
                  <a:pt x="602" y="1980"/>
                  <a:pt x="601" y="1980"/>
                  <a:pt x="600" y="1979"/>
                </a:cubicBezTo>
                <a:cubicBezTo>
                  <a:pt x="595" y="1977"/>
                  <a:pt x="594" y="1972"/>
                  <a:pt x="596" y="1968"/>
                </a:cubicBezTo>
                <a:cubicBezTo>
                  <a:pt x="597" y="1964"/>
                  <a:pt x="603" y="1962"/>
                  <a:pt x="607" y="1964"/>
                </a:cubicBezTo>
                <a:cubicBezTo>
                  <a:pt x="607" y="1964"/>
                  <a:pt x="607" y="1964"/>
                  <a:pt x="607" y="1964"/>
                </a:cubicBezTo>
                <a:cubicBezTo>
                  <a:pt x="611" y="1966"/>
                  <a:pt x="613" y="1971"/>
                  <a:pt x="611" y="1975"/>
                </a:cubicBezTo>
                <a:cubicBezTo>
                  <a:pt x="610" y="1978"/>
                  <a:pt x="607" y="1980"/>
                  <a:pt x="603" y="1980"/>
                </a:cubicBezTo>
                <a:close/>
                <a:moveTo>
                  <a:pt x="578" y="1968"/>
                </a:moveTo>
                <a:cubicBezTo>
                  <a:pt x="576" y="1968"/>
                  <a:pt x="575" y="1968"/>
                  <a:pt x="574" y="1967"/>
                </a:cubicBezTo>
                <a:cubicBezTo>
                  <a:pt x="545" y="1953"/>
                  <a:pt x="517" y="1937"/>
                  <a:pt x="489" y="1920"/>
                </a:cubicBezTo>
                <a:cubicBezTo>
                  <a:pt x="457" y="1900"/>
                  <a:pt x="426" y="1878"/>
                  <a:pt x="396" y="1854"/>
                </a:cubicBezTo>
                <a:cubicBezTo>
                  <a:pt x="394" y="1853"/>
                  <a:pt x="393" y="1851"/>
                  <a:pt x="393" y="1849"/>
                </a:cubicBezTo>
                <a:cubicBezTo>
                  <a:pt x="393" y="1846"/>
                  <a:pt x="393" y="1844"/>
                  <a:pt x="395" y="1842"/>
                </a:cubicBezTo>
                <a:cubicBezTo>
                  <a:pt x="397" y="1839"/>
                  <a:pt x="403" y="1838"/>
                  <a:pt x="406" y="1841"/>
                </a:cubicBezTo>
                <a:cubicBezTo>
                  <a:pt x="436" y="1864"/>
                  <a:pt x="467" y="1886"/>
                  <a:pt x="498" y="1905"/>
                </a:cubicBezTo>
                <a:cubicBezTo>
                  <a:pt x="525" y="1922"/>
                  <a:pt x="553" y="1938"/>
                  <a:pt x="582" y="1952"/>
                </a:cubicBezTo>
                <a:cubicBezTo>
                  <a:pt x="586" y="1954"/>
                  <a:pt x="587" y="1959"/>
                  <a:pt x="585" y="1963"/>
                </a:cubicBezTo>
                <a:cubicBezTo>
                  <a:pt x="584" y="1966"/>
                  <a:pt x="581" y="1968"/>
                  <a:pt x="578" y="1968"/>
                </a:cubicBezTo>
                <a:close/>
                <a:moveTo>
                  <a:pt x="1617" y="1898"/>
                </a:moveTo>
                <a:cubicBezTo>
                  <a:pt x="1614" y="1898"/>
                  <a:pt x="1611" y="1897"/>
                  <a:pt x="1610" y="1894"/>
                </a:cubicBezTo>
                <a:cubicBezTo>
                  <a:pt x="1607" y="1890"/>
                  <a:pt x="1608" y="1885"/>
                  <a:pt x="1612" y="1883"/>
                </a:cubicBezTo>
                <a:cubicBezTo>
                  <a:pt x="1616" y="1880"/>
                  <a:pt x="1621" y="1881"/>
                  <a:pt x="1624" y="1885"/>
                </a:cubicBezTo>
                <a:cubicBezTo>
                  <a:pt x="1626" y="1889"/>
                  <a:pt x="1625" y="1894"/>
                  <a:pt x="1622" y="1897"/>
                </a:cubicBezTo>
                <a:cubicBezTo>
                  <a:pt x="1620" y="1898"/>
                  <a:pt x="1618" y="1898"/>
                  <a:pt x="1617" y="1898"/>
                </a:cubicBezTo>
                <a:close/>
                <a:moveTo>
                  <a:pt x="1640" y="1882"/>
                </a:moveTo>
                <a:cubicBezTo>
                  <a:pt x="1637" y="1882"/>
                  <a:pt x="1635" y="1881"/>
                  <a:pt x="1633" y="1878"/>
                </a:cubicBezTo>
                <a:cubicBezTo>
                  <a:pt x="1630" y="1875"/>
                  <a:pt x="1631" y="1869"/>
                  <a:pt x="1635" y="1866"/>
                </a:cubicBezTo>
                <a:cubicBezTo>
                  <a:pt x="1665" y="1845"/>
                  <a:pt x="1695" y="1821"/>
                  <a:pt x="1722" y="1796"/>
                </a:cubicBezTo>
                <a:cubicBezTo>
                  <a:pt x="1746" y="1775"/>
                  <a:pt x="1769" y="1752"/>
                  <a:pt x="1790" y="1729"/>
                </a:cubicBezTo>
                <a:cubicBezTo>
                  <a:pt x="1793" y="1726"/>
                  <a:pt x="1799" y="1725"/>
                  <a:pt x="1802" y="1728"/>
                </a:cubicBezTo>
                <a:cubicBezTo>
                  <a:pt x="1805" y="1732"/>
                  <a:pt x="1806" y="1737"/>
                  <a:pt x="1803" y="1740"/>
                </a:cubicBezTo>
                <a:cubicBezTo>
                  <a:pt x="1781" y="1764"/>
                  <a:pt x="1758" y="1787"/>
                  <a:pt x="1734" y="1808"/>
                </a:cubicBezTo>
                <a:cubicBezTo>
                  <a:pt x="1734" y="1809"/>
                  <a:pt x="1734" y="1809"/>
                  <a:pt x="1734" y="1809"/>
                </a:cubicBezTo>
                <a:cubicBezTo>
                  <a:pt x="1734" y="1809"/>
                  <a:pt x="1733" y="1809"/>
                  <a:pt x="1733" y="1809"/>
                </a:cubicBezTo>
                <a:cubicBezTo>
                  <a:pt x="1705" y="1834"/>
                  <a:pt x="1676" y="1858"/>
                  <a:pt x="1645" y="1880"/>
                </a:cubicBezTo>
                <a:cubicBezTo>
                  <a:pt x="1643" y="1881"/>
                  <a:pt x="1642" y="1882"/>
                  <a:pt x="1640" y="1882"/>
                </a:cubicBezTo>
                <a:close/>
                <a:moveTo>
                  <a:pt x="379" y="1838"/>
                </a:moveTo>
                <a:cubicBezTo>
                  <a:pt x="377" y="1838"/>
                  <a:pt x="376" y="1838"/>
                  <a:pt x="374" y="1837"/>
                </a:cubicBezTo>
                <a:cubicBezTo>
                  <a:pt x="374" y="1837"/>
                  <a:pt x="374" y="1837"/>
                  <a:pt x="374" y="1837"/>
                </a:cubicBezTo>
                <a:cubicBezTo>
                  <a:pt x="374" y="1836"/>
                  <a:pt x="374" y="1836"/>
                  <a:pt x="374" y="1836"/>
                </a:cubicBezTo>
                <a:cubicBezTo>
                  <a:pt x="372" y="1835"/>
                  <a:pt x="371" y="1833"/>
                  <a:pt x="371" y="1831"/>
                </a:cubicBezTo>
                <a:cubicBezTo>
                  <a:pt x="371" y="1828"/>
                  <a:pt x="371" y="1826"/>
                  <a:pt x="373" y="1825"/>
                </a:cubicBezTo>
                <a:cubicBezTo>
                  <a:pt x="376" y="1821"/>
                  <a:pt x="381" y="1821"/>
                  <a:pt x="385" y="1823"/>
                </a:cubicBezTo>
                <a:cubicBezTo>
                  <a:pt x="388" y="1826"/>
                  <a:pt x="389" y="1832"/>
                  <a:pt x="386" y="1835"/>
                </a:cubicBezTo>
                <a:cubicBezTo>
                  <a:pt x="384" y="1837"/>
                  <a:pt x="382" y="1838"/>
                  <a:pt x="379" y="1838"/>
                </a:cubicBezTo>
                <a:close/>
                <a:moveTo>
                  <a:pt x="358" y="1820"/>
                </a:moveTo>
                <a:cubicBezTo>
                  <a:pt x="356" y="1820"/>
                  <a:pt x="354" y="1819"/>
                  <a:pt x="352" y="1818"/>
                </a:cubicBezTo>
                <a:cubicBezTo>
                  <a:pt x="328" y="1797"/>
                  <a:pt x="304" y="1774"/>
                  <a:pt x="282" y="1751"/>
                </a:cubicBezTo>
                <a:cubicBezTo>
                  <a:pt x="256" y="1723"/>
                  <a:pt x="232" y="1694"/>
                  <a:pt x="209" y="1663"/>
                </a:cubicBezTo>
                <a:cubicBezTo>
                  <a:pt x="207" y="1662"/>
                  <a:pt x="207" y="1659"/>
                  <a:pt x="207" y="1657"/>
                </a:cubicBezTo>
                <a:cubicBezTo>
                  <a:pt x="208" y="1655"/>
                  <a:pt x="209" y="1653"/>
                  <a:pt x="211" y="1652"/>
                </a:cubicBezTo>
                <a:cubicBezTo>
                  <a:pt x="214" y="1649"/>
                  <a:pt x="220" y="1650"/>
                  <a:pt x="222" y="1653"/>
                </a:cubicBezTo>
                <a:cubicBezTo>
                  <a:pt x="245" y="1683"/>
                  <a:pt x="269" y="1712"/>
                  <a:pt x="294" y="1739"/>
                </a:cubicBezTo>
                <a:cubicBezTo>
                  <a:pt x="295" y="1739"/>
                  <a:pt x="295" y="1739"/>
                  <a:pt x="295" y="1739"/>
                </a:cubicBezTo>
                <a:cubicBezTo>
                  <a:pt x="295" y="1739"/>
                  <a:pt x="295" y="1739"/>
                  <a:pt x="295" y="1739"/>
                </a:cubicBezTo>
                <a:cubicBezTo>
                  <a:pt x="316" y="1762"/>
                  <a:pt x="339" y="1784"/>
                  <a:pt x="363" y="1805"/>
                </a:cubicBezTo>
                <a:cubicBezTo>
                  <a:pt x="365" y="1807"/>
                  <a:pt x="366" y="1809"/>
                  <a:pt x="366" y="1811"/>
                </a:cubicBezTo>
                <a:cubicBezTo>
                  <a:pt x="366" y="1813"/>
                  <a:pt x="366" y="1815"/>
                  <a:pt x="364" y="1817"/>
                </a:cubicBezTo>
                <a:cubicBezTo>
                  <a:pt x="362" y="1819"/>
                  <a:pt x="360" y="1820"/>
                  <a:pt x="358" y="1820"/>
                </a:cubicBezTo>
                <a:close/>
                <a:moveTo>
                  <a:pt x="1815" y="1722"/>
                </a:moveTo>
                <a:cubicBezTo>
                  <a:pt x="1813" y="1722"/>
                  <a:pt x="1811" y="1721"/>
                  <a:pt x="1810" y="1720"/>
                </a:cubicBezTo>
                <a:cubicBezTo>
                  <a:pt x="1808" y="1719"/>
                  <a:pt x="1807" y="1716"/>
                  <a:pt x="1807" y="1714"/>
                </a:cubicBezTo>
                <a:cubicBezTo>
                  <a:pt x="1806" y="1712"/>
                  <a:pt x="1807" y="1710"/>
                  <a:pt x="1809" y="1708"/>
                </a:cubicBezTo>
                <a:cubicBezTo>
                  <a:pt x="1812" y="1705"/>
                  <a:pt x="1817" y="1704"/>
                  <a:pt x="1821" y="1707"/>
                </a:cubicBezTo>
                <a:cubicBezTo>
                  <a:pt x="1822" y="1709"/>
                  <a:pt x="1823" y="1711"/>
                  <a:pt x="1824" y="1713"/>
                </a:cubicBezTo>
                <a:cubicBezTo>
                  <a:pt x="1824" y="1715"/>
                  <a:pt x="1823" y="1717"/>
                  <a:pt x="1821" y="1719"/>
                </a:cubicBezTo>
                <a:cubicBezTo>
                  <a:pt x="1820" y="1721"/>
                  <a:pt x="1818" y="1722"/>
                  <a:pt x="1815" y="1722"/>
                </a:cubicBezTo>
                <a:close/>
                <a:moveTo>
                  <a:pt x="1833" y="1700"/>
                </a:moveTo>
                <a:cubicBezTo>
                  <a:pt x="1831" y="1700"/>
                  <a:pt x="1829" y="1700"/>
                  <a:pt x="1828" y="1699"/>
                </a:cubicBezTo>
                <a:cubicBezTo>
                  <a:pt x="1826" y="1697"/>
                  <a:pt x="1825" y="1695"/>
                  <a:pt x="1825" y="1693"/>
                </a:cubicBezTo>
                <a:cubicBezTo>
                  <a:pt x="1825" y="1691"/>
                  <a:pt x="1825" y="1688"/>
                  <a:pt x="1827" y="1687"/>
                </a:cubicBezTo>
                <a:cubicBezTo>
                  <a:pt x="1850" y="1658"/>
                  <a:pt x="1873" y="1627"/>
                  <a:pt x="1893" y="1596"/>
                </a:cubicBezTo>
                <a:cubicBezTo>
                  <a:pt x="1910" y="1570"/>
                  <a:pt x="1926" y="1542"/>
                  <a:pt x="1941" y="1514"/>
                </a:cubicBezTo>
                <a:cubicBezTo>
                  <a:pt x="1943" y="1510"/>
                  <a:pt x="1949" y="1508"/>
                  <a:pt x="1953" y="1510"/>
                </a:cubicBezTo>
                <a:cubicBezTo>
                  <a:pt x="1957" y="1513"/>
                  <a:pt x="1958" y="1518"/>
                  <a:pt x="1956" y="1522"/>
                </a:cubicBezTo>
                <a:cubicBezTo>
                  <a:pt x="1941" y="1550"/>
                  <a:pt x="1925" y="1578"/>
                  <a:pt x="1907" y="1605"/>
                </a:cubicBezTo>
                <a:cubicBezTo>
                  <a:pt x="1887" y="1637"/>
                  <a:pt x="1864" y="1668"/>
                  <a:pt x="1840" y="1697"/>
                </a:cubicBezTo>
                <a:cubicBezTo>
                  <a:pt x="1838" y="1699"/>
                  <a:pt x="1836" y="1700"/>
                  <a:pt x="1833" y="1700"/>
                </a:cubicBezTo>
                <a:close/>
                <a:moveTo>
                  <a:pt x="199" y="1644"/>
                </a:moveTo>
                <a:cubicBezTo>
                  <a:pt x="196" y="1644"/>
                  <a:pt x="194" y="1643"/>
                  <a:pt x="192" y="1640"/>
                </a:cubicBezTo>
                <a:cubicBezTo>
                  <a:pt x="191" y="1639"/>
                  <a:pt x="190" y="1636"/>
                  <a:pt x="191" y="1634"/>
                </a:cubicBezTo>
                <a:cubicBezTo>
                  <a:pt x="191" y="1632"/>
                  <a:pt x="192" y="1630"/>
                  <a:pt x="194" y="1629"/>
                </a:cubicBezTo>
                <a:cubicBezTo>
                  <a:pt x="198" y="1626"/>
                  <a:pt x="203" y="1627"/>
                  <a:pt x="206" y="1631"/>
                </a:cubicBezTo>
                <a:cubicBezTo>
                  <a:pt x="209" y="1634"/>
                  <a:pt x="208" y="1640"/>
                  <a:pt x="204" y="1642"/>
                </a:cubicBezTo>
                <a:cubicBezTo>
                  <a:pt x="202" y="1643"/>
                  <a:pt x="201" y="1644"/>
                  <a:pt x="199" y="1644"/>
                </a:cubicBezTo>
                <a:close/>
                <a:moveTo>
                  <a:pt x="183" y="1621"/>
                </a:moveTo>
                <a:cubicBezTo>
                  <a:pt x="180" y="1621"/>
                  <a:pt x="177" y="1619"/>
                  <a:pt x="176" y="1617"/>
                </a:cubicBezTo>
                <a:cubicBezTo>
                  <a:pt x="158" y="1590"/>
                  <a:pt x="141" y="1562"/>
                  <a:pt x="126" y="1534"/>
                </a:cubicBezTo>
                <a:cubicBezTo>
                  <a:pt x="125" y="1532"/>
                  <a:pt x="124" y="1530"/>
                  <a:pt x="125" y="1528"/>
                </a:cubicBezTo>
                <a:cubicBezTo>
                  <a:pt x="126" y="1525"/>
                  <a:pt x="127" y="1524"/>
                  <a:pt x="129" y="1523"/>
                </a:cubicBezTo>
                <a:cubicBezTo>
                  <a:pt x="133" y="1520"/>
                  <a:pt x="138" y="1522"/>
                  <a:pt x="141" y="1526"/>
                </a:cubicBezTo>
                <a:cubicBezTo>
                  <a:pt x="156" y="1554"/>
                  <a:pt x="172" y="1581"/>
                  <a:pt x="190" y="1608"/>
                </a:cubicBezTo>
                <a:cubicBezTo>
                  <a:pt x="192" y="1611"/>
                  <a:pt x="191" y="1617"/>
                  <a:pt x="188" y="1619"/>
                </a:cubicBezTo>
                <a:cubicBezTo>
                  <a:pt x="186" y="1620"/>
                  <a:pt x="185" y="1621"/>
                  <a:pt x="183" y="1621"/>
                </a:cubicBezTo>
                <a:close/>
                <a:moveTo>
                  <a:pt x="1962" y="1501"/>
                </a:moveTo>
                <a:cubicBezTo>
                  <a:pt x="1962" y="1501"/>
                  <a:pt x="1962" y="1501"/>
                  <a:pt x="1962" y="1501"/>
                </a:cubicBezTo>
                <a:cubicBezTo>
                  <a:pt x="1960" y="1501"/>
                  <a:pt x="1959" y="1501"/>
                  <a:pt x="1958" y="1500"/>
                </a:cubicBezTo>
                <a:cubicBezTo>
                  <a:pt x="1956" y="1499"/>
                  <a:pt x="1954" y="1498"/>
                  <a:pt x="1954" y="1495"/>
                </a:cubicBezTo>
                <a:cubicBezTo>
                  <a:pt x="1953" y="1493"/>
                  <a:pt x="1953" y="1491"/>
                  <a:pt x="1954" y="1489"/>
                </a:cubicBezTo>
                <a:cubicBezTo>
                  <a:pt x="1956" y="1485"/>
                  <a:pt x="1961" y="1483"/>
                  <a:pt x="1965" y="1485"/>
                </a:cubicBezTo>
                <a:cubicBezTo>
                  <a:pt x="1967" y="1486"/>
                  <a:pt x="1969" y="1488"/>
                  <a:pt x="1970" y="1490"/>
                </a:cubicBezTo>
                <a:cubicBezTo>
                  <a:pt x="1970" y="1492"/>
                  <a:pt x="1970" y="1494"/>
                  <a:pt x="1969" y="1496"/>
                </a:cubicBezTo>
                <a:cubicBezTo>
                  <a:pt x="1968" y="1499"/>
                  <a:pt x="1965" y="1501"/>
                  <a:pt x="1962" y="1501"/>
                </a:cubicBezTo>
                <a:close/>
                <a:moveTo>
                  <a:pt x="1974" y="1476"/>
                </a:moveTo>
                <a:cubicBezTo>
                  <a:pt x="1972" y="1476"/>
                  <a:pt x="1971" y="1475"/>
                  <a:pt x="1970" y="1475"/>
                </a:cubicBezTo>
                <a:cubicBezTo>
                  <a:pt x="1966" y="1473"/>
                  <a:pt x="1964" y="1468"/>
                  <a:pt x="1966" y="1464"/>
                </a:cubicBezTo>
                <a:cubicBezTo>
                  <a:pt x="1981" y="1430"/>
                  <a:pt x="1995" y="1396"/>
                  <a:pt x="2006" y="1361"/>
                </a:cubicBezTo>
                <a:cubicBezTo>
                  <a:pt x="2007" y="1360"/>
                  <a:pt x="2007" y="1360"/>
                  <a:pt x="2007" y="1360"/>
                </a:cubicBezTo>
                <a:cubicBezTo>
                  <a:pt x="2007" y="1360"/>
                  <a:pt x="2007" y="1360"/>
                  <a:pt x="2007" y="1359"/>
                </a:cubicBezTo>
                <a:cubicBezTo>
                  <a:pt x="2017" y="1329"/>
                  <a:pt x="2026" y="1298"/>
                  <a:pt x="2033" y="1267"/>
                </a:cubicBezTo>
                <a:cubicBezTo>
                  <a:pt x="2034" y="1263"/>
                  <a:pt x="2038" y="1260"/>
                  <a:pt x="2043" y="1261"/>
                </a:cubicBezTo>
                <a:cubicBezTo>
                  <a:pt x="2047" y="1262"/>
                  <a:pt x="2050" y="1267"/>
                  <a:pt x="2049" y="1271"/>
                </a:cubicBezTo>
                <a:cubicBezTo>
                  <a:pt x="2042" y="1303"/>
                  <a:pt x="2033" y="1334"/>
                  <a:pt x="2023" y="1365"/>
                </a:cubicBezTo>
                <a:cubicBezTo>
                  <a:pt x="2023" y="1365"/>
                  <a:pt x="2023" y="1365"/>
                  <a:pt x="2023" y="1365"/>
                </a:cubicBezTo>
                <a:cubicBezTo>
                  <a:pt x="2023" y="1366"/>
                  <a:pt x="2023" y="1366"/>
                  <a:pt x="2022" y="1366"/>
                </a:cubicBezTo>
                <a:cubicBezTo>
                  <a:pt x="2011" y="1402"/>
                  <a:pt x="1997" y="1437"/>
                  <a:pt x="1981" y="1471"/>
                </a:cubicBezTo>
                <a:cubicBezTo>
                  <a:pt x="1981" y="1471"/>
                  <a:pt x="1981" y="1471"/>
                  <a:pt x="1981" y="1471"/>
                </a:cubicBezTo>
                <a:cubicBezTo>
                  <a:pt x="1981" y="1471"/>
                  <a:pt x="1981" y="1471"/>
                  <a:pt x="1981" y="1471"/>
                </a:cubicBezTo>
                <a:cubicBezTo>
                  <a:pt x="1980" y="1474"/>
                  <a:pt x="1977" y="1476"/>
                  <a:pt x="1974" y="1476"/>
                </a:cubicBezTo>
                <a:close/>
                <a:moveTo>
                  <a:pt x="92" y="1454"/>
                </a:moveTo>
                <a:cubicBezTo>
                  <a:pt x="89" y="1454"/>
                  <a:pt x="86" y="1452"/>
                  <a:pt x="84" y="1449"/>
                </a:cubicBezTo>
                <a:cubicBezTo>
                  <a:pt x="70" y="1416"/>
                  <a:pt x="58" y="1382"/>
                  <a:pt x="47" y="1348"/>
                </a:cubicBezTo>
                <a:cubicBezTo>
                  <a:pt x="47" y="1348"/>
                  <a:pt x="47" y="1348"/>
                  <a:pt x="47" y="1348"/>
                </a:cubicBezTo>
                <a:cubicBezTo>
                  <a:pt x="46" y="1347"/>
                  <a:pt x="46" y="1347"/>
                  <a:pt x="46" y="1347"/>
                </a:cubicBezTo>
                <a:cubicBezTo>
                  <a:pt x="46" y="1345"/>
                  <a:pt x="46" y="1343"/>
                  <a:pt x="47" y="1341"/>
                </a:cubicBezTo>
                <a:cubicBezTo>
                  <a:pt x="48" y="1339"/>
                  <a:pt x="50" y="1337"/>
                  <a:pt x="52" y="1336"/>
                </a:cubicBezTo>
                <a:cubicBezTo>
                  <a:pt x="56" y="1335"/>
                  <a:pt x="61" y="1338"/>
                  <a:pt x="63" y="1342"/>
                </a:cubicBezTo>
                <a:cubicBezTo>
                  <a:pt x="73" y="1376"/>
                  <a:pt x="86" y="1410"/>
                  <a:pt x="100" y="1442"/>
                </a:cubicBezTo>
                <a:cubicBezTo>
                  <a:pt x="102" y="1447"/>
                  <a:pt x="100" y="1452"/>
                  <a:pt x="95" y="1454"/>
                </a:cubicBezTo>
                <a:cubicBezTo>
                  <a:pt x="94" y="1454"/>
                  <a:pt x="93" y="1454"/>
                  <a:pt x="92" y="1454"/>
                </a:cubicBezTo>
                <a:close/>
                <a:moveTo>
                  <a:pt x="47" y="1326"/>
                </a:moveTo>
                <a:cubicBezTo>
                  <a:pt x="43" y="1326"/>
                  <a:pt x="39" y="1323"/>
                  <a:pt x="38" y="1320"/>
                </a:cubicBezTo>
                <a:cubicBezTo>
                  <a:pt x="38" y="1320"/>
                  <a:pt x="38" y="1320"/>
                  <a:pt x="38" y="1320"/>
                </a:cubicBezTo>
                <a:cubicBezTo>
                  <a:pt x="38" y="1318"/>
                  <a:pt x="38" y="1315"/>
                  <a:pt x="39" y="1313"/>
                </a:cubicBezTo>
                <a:cubicBezTo>
                  <a:pt x="40" y="1311"/>
                  <a:pt x="42" y="1310"/>
                  <a:pt x="44" y="1309"/>
                </a:cubicBezTo>
                <a:cubicBezTo>
                  <a:pt x="49" y="1308"/>
                  <a:pt x="53" y="1311"/>
                  <a:pt x="55" y="1315"/>
                </a:cubicBezTo>
                <a:cubicBezTo>
                  <a:pt x="55" y="1317"/>
                  <a:pt x="55" y="1320"/>
                  <a:pt x="54" y="1322"/>
                </a:cubicBezTo>
                <a:cubicBezTo>
                  <a:pt x="53" y="1324"/>
                  <a:pt x="51" y="1325"/>
                  <a:pt x="49" y="1326"/>
                </a:cubicBezTo>
                <a:cubicBezTo>
                  <a:pt x="48" y="1326"/>
                  <a:pt x="47" y="1326"/>
                  <a:pt x="47" y="1326"/>
                </a:cubicBezTo>
                <a:close/>
                <a:moveTo>
                  <a:pt x="39" y="1299"/>
                </a:moveTo>
                <a:cubicBezTo>
                  <a:pt x="35" y="1299"/>
                  <a:pt x="32" y="1296"/>
                  <a:pt x="31" y="1292"/>
                </a:cubicBezTo>
                <a:cubicBezTo>
                  <a:pt x="23" y="1261"/>
                  <a:pt x="17" y="1229"/>
                  <a:pt x="12" y="1197"/>
                </a:cubicBezTo>
                <a:cubicBezTo>
                  <a:pt x="6" y="1160"/>
                  <a:pt x="2" y="1121"/>
                  <a:pt x="0" y="1084"/>
                </a:cubicBezTo>
                <a:cubicBezTo>
                  <a:pt x="0" y="1081"/>
                  <a:pt x="1" y="1079"/>
                  <a:pt x="3" y="1078"/>
                </a:cubicBezTo>
                <a:cubicBezTo>
                  <a:pt x="4" y="1076"/>
                  <a:pt x="6" y="1075"/>
                  <a:pt x="9" y="1075"/>
                </a:cubicBezTo>
                <a:cubicBezTo>
                  <a:pt x="13" y="1075"/>
                  <a:pt x="17" y="1078"/>
                  <a:pt x="17" y="1083"/>
                </a:cubicBezTo>
                <a:cubicBezTo>
                  <a:pt x="19" y="1120"/>
                  <a:pt x="23" y="1158"/>
                  <a:pt x="28" y="1195"/>
                </a:cubicBezTo>
                <a:cubicBezTo>
                  <a:pt x="28" y="1195"/>
                  <a:pt x="28" y="1195"/>
                  <a:pt x="28" y="1195"/>
                </a:cubicBezTo>
                <a:cubicBezTo>
                  <a:pt x="33" y="1226"/>
                  <a:pt x="40" y="1257"/>
                  <a:pt x="47" y="1288"/>
                </a:cubicBezTo>
                <a:cubicBezTo>
                  <a:pt x="49" y="1293"/>
                  <a:pt x="46" y="1297"/>
                  <a:pt x="41" y="1298"/>
                </a:cubicBezTo>
                <a:cubicBezTo>
                  <a:pt x="41" y="1298"/>
                  <a:pt x="40" y="1299"/>
                  <a:pt x="39" y="1299"/>
                </a:cubicBezTo>
                <a:close/>
                <a:moveTo>
                  <a:pt x="2047" y="1250"/>
                </a:moveTo>
                <a:cubicBezTo>
                  <a:pt x="2046" y="1250"/>
                  <a:pt x="2046" y="1250"/>
                  <a:pt x="2045" y="1250"/>
                </a:cubicBezTo>
                <a:cubicBezTo>
                  <a:pt x="2041" y="1249"/>
                  <a:pt x="2038" y="1245"/>
                  <a:pt x="2039" y="1240"/>
                </a:cubicBezTo>
                <a:cubicBezTo>
                  <a:pt x="2039" y="1240"/>
                  <a:pt x="2039" y="1240"/>
                  <a:pt x="2039" y="1240"/>
                </a:cubicBezTo>
                <a:cubicBezTo>
                  <a:pt x="2040" y="1235"/>
                  <a:pt x="2044" y="1232"/>
                  <a:pt x="2049" y="1233"/>
                </a:cubicBezTo>
                <a:cubicBezTo>
                  <a:pt x="2053" y="1234"/>
                  <a:pt x="2056" y="1239"/>
                  <a:pt x="2055" y="1243"/>
                </a:cubicBezTo>
                <a:cubicBezTo>
                  <a:pt x="2054" y="1247"/>
                  <a:pt x="2051" y="1250"/>
                  <a:pt x="2047" y="1250"/>
                </a:cubicBezTo>
                <a:close/>
                <a:moveTo>
                  <a:pt x="2052" y="1222"/>
                </a:moveTo>
                <a:cubicBezTo>
                  <a:pt x="2052" y="1222"/>
                  <a:pt x="2051" y="1222"/>
                  <a:pt x="2051" y="1222"/>
                </a:cubicBezTo>
                <a:cubicBezTo>
                  <a:pt x="2049" y="1222"/>
                  <a:pt x="2047" y="1221"/>
                  <a:pt x="2045" y="1219"/>
                </a:cubicBezTo>
                <a:cubicBezTo>
                  <a:pt x="2044" y="1217"/>
                  <a:pt x="2043" y="1215"/>
                  <a:pt x="2044" y="1212"/>
                </a:cubicBezTo>
                <a:cubicBezTo>
                  <a:pt x="2050" y="1176"/>
                  <a:pt x="2055" y="1138"/>
                  <a:pt x="2057" y="1101"/>
                </a:cubicBezTo>
                <a:cubicBezTo>
                  <a:pt x="2058" y="1080"/>
                  <a:pt x="2059" y="1059"/>
                  <a:pt x="2059" y="1038"/>
                </a:cubicBezTo>
                <a:cubicBezTo>
                  <a:pt x="2059" y="1027"/>
                  <a:pt x="2059" y="1016"/>
                  <a:pt x="2058" y="1006"/>
                </a:cubicBezTo>
                <a:cubicBezTo>
                  <a:pt x="2058" y="1001"/>
                  <a:pt x="2062" y="997"/>
                  <a:pt x="2067" y="997"/>
                </a:cubicBezTo>
                <a:cubicBezTo>
                  <a:pt x="2071" y="997"/>
                  <a:pt x="2075" y="1000"/>
                  <a:pt x="2075" y="1005"/>
                </a:cubicBezTo>
                <a:cubicBezTo>
                  <a:pt x="2076" y="1016"/>
                  <a:pt x="2076" y="1027"/>
                  <a:pt x="2076" y="1038"/>
                </a:cubicBezTo>
                <a:cubicBezTo>
                  <a:pt x="2076" y="1059"/>
                  <a:pt x="2075" y="1081"/>
                  <a:pt x="2074" y="1102"/>
                </a:cubicBezTo>
                <a:cubicBezTo>
                  <a:pt x="2072" y="1140"/>
                  <a:pt x="2067" y="1178"/>
                  <a:pt x="2061" y="1215"/>
                </a:cubicBezTo>
                <a:cubicBezTo>
                  <a:pt x="2061" y="1215"/>
                  <a:pt x="2061" y="1215"/>
                  <a:pt x="2061" y="1215"/>
                </a:cubicBezTo>
                <a:cubicBezTo>
                  <a:pt x="2060" y="1219"/>
                  <a:pt x="2056" y="1222"/>
                  <a:pt x="2052" y="1222"/>
                </a:cubicBezTo>
                <a:close/>
                <a:moveTo>
                  <a:pt x="8" y="1064"/>
                </a:moveTo>
                <a:cubicBezTo>
                  <a:pt x="8" y="1064"/>
                  <a:pt x="8" y="1064"/>
                  <a:pt x="8" y="1064"/>
                </a:cubicBezTo>
                <a:cubicBezTo>
                  <a:pt x="3" y="1064"/>
                  <a:pt x="0" y="1060"/>
                  <a:pt x="0" y="1055"/>
                </a:cubicBezTo>
                <a:cubicBezTo>
                  <a:pt x="0" y="1053"/>
                  <a:pt x="0" y="1051"/>
                  <a:pt x="2" y="1049"/>
                </a:cubicBezTo>
                <a:cubicBezTo>
                  <a:pt x="4" y="1048"/>
                  <a:pt x="6" y="1047"/>
                  <a:pt x="8" y="1047"/>
                </a:cubicBezTo>
                <a:cubicBezTo>
                  <a:pt x="8" y="1047"/>
                  <a:pt x="8" y="1047"/>
                  <a:pt x="8" y="1047"/>
                </a:cubicBezTo>
                <a:cubicBezTo>
                  <a:pt x="13" y="1047"/>
                  <a:pt x="16" y="1050"/>
                  <a:pt x="17" y="1055"/>
                </a:cubicBezTo>
                <a:cubicBezTo>
                  <a:pt x="17" y="1060"/>
                  <a:pt x="13" y="1063"/>
                  <a:pt x="8" y="1064"/>
                </a:cubicBezTo>
                <a:close/>
                <a:moveTo>
                  <a:pt x="8" y="1035"/>
                </a:moveTo>
                <a:cubicBezTo>
                  <a:pt x="8" y="1035"/>
                  <a:pt x="8" y="1035"/>
                  <a:pt x="8" y="1035"/>
                </a:cubicBezTo>
                <a:cubicBezTo>
                  <a:pt x="6" y="1035"/>
                  <a:pt x="4" y="1034"/>
                  <a:pt x="2" y="1033"/>
                </a:cubicBezTo>
                <a:cubicBezTo>
                  <a:pt x="0" y="1031"/>
                  <a:pt x="0" y="1029"/>
                  <a:pt x="0" y="1027"/>
                </a:cubicBezTo>
                <a:cubicBezTo>
                  <a:pt x="0" y="995"/>
                  <a:pt x="2" y="962"/>
                  <a:pt x="5" y="930"/>
                </a:cubicBezTo>
                <a:cubicBezTo>
                  <a:pt x="9" y="892"/>
                  <a:pt x="15" y="855"/>
                  <a:pt x="23" y="818"/>
                </a:cubicBezTo>
                <a:cubicBezTo>
                  <a:pt x="23" y="817"/>
                  <a:pt x="23" y="817"/>
                  <a:pt x="23" y="817"/>
                </a:cubicBezTo>
                <a:cubicBezTo>
                  <a:pt x="24" y="813"/>
                  <a:pt x="29" y="810"/>
                  <a:pt x="34" y="811"/>
                </a:cubicBezTo>
                <a:cubicBezTo>
                  <a:pt x="36" y="811"/>
                  <a:pt x="38" y="813"/>
                  <a:pt x="39" y="815"/>
                </a:cubicBezTo>
                <a:cubicBezTo>
                  <a:pt x="40" y="817"/>
                  <a:pt x="40" y="819"/>
                  <a:pt x="40" y="821"/>
                </a:cubicBezTo>
                <a:cubicBezTo>
                  <a:pt x="32" y="857"/>
                  <a:pt x="26" y="895"/>
                  <a:pt x="22" y="932"/>
                </a:cubicBezTo>
                <a:cubicBezTo>
                  <a:pt x="19" y="963"/>
                  <a:pt x="17" y="995"/>
                  <a:pt x="17" y="1027"/>
                </a:cubicBezTo>
                <a:cubicBezTo>
                  <a:pt x="16" y="1032"/>
                  <a:pt x="13" y="1035"/>
                  <a:pt x="8" y="1035"/>
                </a:cubicBezTo>
                <a:close/>
                <a:moveTo>
                  <a:pt x="2066" y="986"/>
                </a:moveTo>
                <a:cubicBezTo>
                  <a:pt x="2061" y="986"/>
                  <a:pt x="2057" y="982"/>
                  <a:pt x="2057" y="978"/>
                </a:cubicBezTo>
                <a:cubicBezTo>
                  <a:pt x="2057" y="975"/>
                  <a:pt x="2058" y="973"/>
                  <a:pt x="2059" y="972"/>
                </a:cubicBezTo>
                <a:cubicBezTo>
                  <a:pt x="2061" y="970"/>
                  <a:pt x="2063" y="969"/>
                  <a:pt x="2065" y="969"/>
                </a:cubicBezTo>
                <a:cubicBezTo>
                  <a:pt x="2070" y="968"/>
                  <a:pt x="2074" y="972"/>
                  <a:pt x="2074" y="976"/>
                </a:cubicBezTo>
                <a:cubicBezTo>
                  <a:pt x="2074" y="977"/>
                  <a:pt x="2074" y="977"/>
                  <a:pt x="2074" y="977"/>
                </a:cubicBezTo>
                <a:cubicBezTo>
                  <a:pt x="2074" y="981"/>
                  <a:pt x="2071" y="985"/>
                  <a:pt x="2066" y="986"/>
                </a:cubicBezTo>
                <a:cubicBezTo>
                  <a:pt x="2066" y="986"/>
                  <a:pt x="2066" y="986"/>
                  <a:pt x="2066" y="986"/>
                </a:cubicBezTo>
                <a:close/>
                <a:moveTo>
                  <a:pt x="2064" y="957"/>
                </a:moveTo>
                <a:cubicBezTo>
                  <a:pt x="2059" y="957"/>
                  <a:pt x="2055" y="954"/>
                  <a:pt x="2055" y="950"/>
                </a:cubicBezTo>
                <a:cubicBezTo>
                  <a:pt x="2052" y="913"/>
                  <a:pt x="2047" y="875"/>
                  <a:pt x="2039" y="839"/>
                </a:cubicBezTo>
                <a:cubicBezTo>
                  <a:pt x="2033" y="808"/>
                  <a:pt x="2025" y="777"/>
                  <a:pt x="2016" y="746"/>
                </a:cubicBezTo>
                <a:cubicBezTo>
                  <a:pt x="2016" y="744"/>
                  <a:pt x="2016" y="742"/>
                  <a:pt x="2017" y="740"/>
                </a:cubicBezTo>
                <a:cubicBezTo>
                  <a:pt x="2018" y="738"/>
                  <a:pt x="2020" y="736"/>
                  <a:pt x="2022" y="736"/>
                </a:cubicBezTo>
                <a:cubicBezTo>
                  <a:pt x="2026" y="734"/>
                  <a:pt x="2031" y="737"/>
                  <a:pt x="2032" y="741"/>
                </a:cubicBezTo>
                <a:cubicBezTo>
                  <a:pt x="2042" y="772"/>
                  <a:pt x="2050" y="804"/>
                  <a:pt x="2056" y="835"/>
                </a:cubicBezTo>
                <a:cubicBezTo>
                  <a:pt x="2063" y="873"/>
                  <a:pt x="2069" y="911"/>
                  <a:pt x="2072" y="948"/>
                </a:cubicBezTo>
                <a:cubicBezTo>
                  <a:pt x="2072" y="953"/>
                  <a:pt x="2069" y="957"/>
                  <a:pt x="2064" y="957"/>
                </a:cubicBezTo>
                <a:cubicBezTo>
                  <a:pt x="2064" y="957"/>
                  <a:pt x="2064" y="957"/>
                  <a:pt x="2064" y="957"/>
                </a:cubicBezTo>
                <a:close/>
                <a:moveTo>
                  <a:pt x="38" y="800"/>
                </a:moveTo>
                <a:cubicBezTo>
                  <a:pt x="37" y="800"/>
                  <a:pt x="37" y="800"/>
                  <a:pt x="36" y="800"/>
                </a:cubicBezTo>
                <a:cubicBezTo>
                  <a:pt x="32" y="799"/>
                  <a:pt x="29" y="794"/>
                  <a:pt x="30" y="790"/>
                </a:cubicBezTo>
                <a:cubicBezTo>
                  <a:pt x="30" y="788"/>
                  <a:pt x="30" y="788"/>
                  <a:pt x="30" y="788"/>
                </a:cubicBezTo>
                <a:cubicBezTo>
                  <a:pt x="30" y="788"/>
                  <a:pt x="30" y="788"/>
                  <a:pt x="30" y="788"/>
                </a:cubicBezTo>
                <a:cubicBezTo>
                  <a:pt x="32" y="785"/>
                  <a:pt x="36" y="782"/>
                  <a:pt x="40" y="783"/>
                </a:cubicBezTo>
                <a:cubicBezTo>
                  <a:pt x="42" y="784"/>
                  <a:pt x="44" y="785"/>
                  <a:pt x="45" y="787"/>
                </a:cubicBezTo>
                <a:cubicBezTo>
                  <a:pt x="47" y="789"/>
                  <a:pt x="47" y="791"/>
                  <a:pt x="46" y="794"/>
                </a:cubicBezTo>
                <a:cubicBezTo>
                  <a:pt x="45" y="797"/>
                  <a:pt x="42" y="800"/>
                  <a:pt x="38" y="800"/>
                </a:cubicBezTo>
                <a:close/>
                <a:moveTo>
                  <a:pt x="45" y="773"/>
                </a:moveTo>
                <a:cubicBezTo>
                  <a:pt x="45" y="773"/>
                  <a:pt x="44" y="773"/>
                  <a:pt x="43" y="772"/>
                </a:cubicBezTo>
                <a:cubicBezTo>
                  <a:pt x="41" y="772"/>
                  <a:pt x="39" y="770"/>
                  <a:pt x="38" y="768"/>
                </a:cubicBezTo>
                <a:cubicBezTo>
                  <a:pt x="37" y="766"/>
                  <a:pt x="36" y="764"/>
                  <a:pt x="37" y="762"/>
                </a:cubicBezTo>
                <a:cubicBezTo>
                  <a:pt x="46" y="731"/>
                  <a:pt x="56" y="700"/>
                  <a:pt x="67" y="670"/>
                </a:cubicBezTo>
                <a:cubicBezTo>
                  <a:pt x="67" y="670"/>
                  <a:pt x="67" y="670"/>
                  <a:pt x="67" y="670"/>
                </a:cubicBezTo>
                <a:cubicBezTo>
                  <a:pt x="67" y="670"/>
                  <a:pt x="67" y="670"/>
                  <a:pt x="67" y="670"/>
                </a:cubicBezTo>
                <a:cubicBezTo>
                  <a:pt x="68" y="669"/>
                  <a:pt x="68" y="669"/>
                  <a:pt x="68" y="669"/>
                </a:cubicBezTo>
                <a:cubicBezTo>
                  <a:pt x="68" y="668"/>
                  <a:pt x="68" y="667"/>
                  <a:pt x="69" y="666"/>
                </a:cubicBezTo>
                <a:cubicBezTo>
                  <a:pt x="82" y="632"/>
                  <a:pt x="97" y="598"/>
                  <a:pt x="113" y="566"/>
                </a:cubicBezTo>
                <a:cubicBezTo>
                  <a:pt x="115" y="562"/>
                  <a:pt x="121" y="560"/>
                  <a:pt x="125" y="562"/>
                </a:cubicBezTo>
                <a:cubicBezTo>
                  <a:pt x="129" y="564"/>
                  <a:pt x="131" y="569"/>
                  <a:pt x="129" y="573"/>
                </a:cubicBezTo>
                <a:cubicBezTo>
                  <a:pt x="112" y="605"/>
                  <a:pt x="97" y="638"/>
                  <a:pt x="85" y="672"/>
                </a:cubicBezTo>
                <a:cubicBezTo>
                  <a:pt x="84" y="672"/>
                  <a:pt x="84" y="673"/>
                  <a:pt x="84" y="674"/>
                </a:cubicBezTo>
                <a:cubicBezTo>
                  <a:pt x="84" y="675"/>
                  <a:pt x="83" y="675"/>
                  <a:pt x="83" y="676"/>
                </a:cubicBezTo>
                <a:cubicBezTo>
                  <a:pt x="72" y="706"/>
                  <a:pt x="62" y="736"/>
                  <a:pt x="53" y="767"/>
                </a:cubicBezTo>
                <a:cubicBezTo>
                  <a:pt x="52" y="770"/>
                  <a:pt x="49" y="773"/>
                  <a:pt x="45" y="773"/>
                </a:cubicBezTo>
                <a:close/>
                <a:moveTo>
                  <a:pt x="2016" y="725"/>
                </a:moveTo>
                <a:cubicBezTo>
                  <a:pt x="2012" y="725"/>
                  <a:pt x="2009" y="723"/>
                  <a:pt x="2008" y="719"/>
                </a:cubicBezTo>
                <a:cubicBezTo>
                  <a:pt x="2007" y="717"/>
                  <a:pt x="2007" y="715"/>
                  <a:pt x="2008" y="713"/>
                </a:cubicBezTo>
                <a:cubicBezTo>
                  <a:pt x="2009" y="711"/>
                  <a:pt x="2011" y="709"/>
                  <a:pt x="2013" y="709"/>
                </a:cubicBezTo>
                <a:cubicBezTo>
                  <a:pt x="2018" y="707"/>
                  <a:pt x="2023" y="710"/>
                  <a:pt x="2024" y="714"/>
                </a:cubicBezTo>
                <a:cubicBezTo>
                  <a:pt x="2025" y="719"/>
                  <a:pt x="2023" y="723"/>
                  <a:pt x="2019" y="725"/>
                </a:cubicBezTo>
                <a:cubicBezTo>
                  <a:pt x="2018" y="725"/>
                  <a:pt x="2017" y="725"/>
                  <a:pt x="2016" y="725"/>
                </a:cubicBezTo>
                <a:close/>
                <a:moveTo>
                  <a:pt x="2007" y="698"/>
                </a:moveTo>
                <a:cubicBezTo>
                  <a:pt x="2003" y="698"/>
                  <a:pt x="2000" y="696"/>
                  <a:pt x="1999" y="693"/>
                </a:cubicBezTo>
                <a:cubicBezTo>
                  <a:pt x="1986" y="659"/>
                  <a:pt x="1972" y="625"/>
                  <a:pt x="1956" y="592"/>
                </a:cubicBezTo>
                <a:cubicBezTo>
                  <a:pt x="1956" y="591"/>
                  <a:pt x="1956" y="591"/>
                  <a:pt x="1956" y="591"/>
                </a:cubicBezTo>
                <a:cubicBezTo>
                  <a:pt x="1956" y="591"/>
                  <a:pt x="1955" y="590"/>
                  <a:pt x="1955" y="590"/>
                </a:cubicBezTo>
                <a:cubicBezTo>
                  <a:pt x="1941" y="561"/>
                  <a:pt x="1926" y="533"/>
                  <a:pt x="1909" y="506"/>
                </a:cubicBezTo>
                <a:cubicBezTo>
                  <a:pt x="1907" y="502"/>
                  <a:pt x="1908" y="497"/>
                  <a:pt x="1912" y="494"/>
                </a:cubicBezTo>
                <a:cubicBezTo>
                  <a:pt x="1916" y="492"/>
                  <a:pt x="1921" y="493"/>
                  <a:pt x="1924" y="497"/>
                </a:cubicBezTo>
                <a:cubicBezTo>
                  <a:pt x="1940" y="525"/>
                  <a:pt x="1956" y="553"/>
                  <a:pt x="1970" y="582"/>
                </a:cubicBezTo>
                <a:cubicBezTo>
                  <a:pt x="1970" y="582"/>
                  <a:pt x="1971" y="583"/>
                  <a:pt x="1971" y="583"/>
                </a:cubicBezTo>
                <a:cubicBezTo>
                  <a:pt x="1971" y="584"/>
                  <a:pt x="1971" y="584"/>
                  <a:pt x="1971" y="584"/>
                </a:cubicBezTo>
                <a:cubicBezTo>
                  <a:pt x="1988" y="618"/>
                  <a:pt x="2002" y="652"/>
                  <a:pt x="2015" y="687"/>
                </a:cubicBezTo>
                <a:cubicBezTo>
                  <a:pt x="2015" y="687"/>
                  <a:pt x="2015" y="687"/>
                  <a:pt x="2015" y="687"/>
                </a:cubicBezTo>
                <a:cubicBezTo>
                  <a:pt x="2015" y="689"/>
                  <a:pt x="2015" y="692"/>
                  <a:pt x="2014" y="694"/>
                </a:cubicBezTo>
                <a:cubicBezTo>
                  <a:pt x="2013" y="696"/>
                  <a:pt x="2012" y="697"/>
                  <a:pt x="2010" y="698"/>
                </a:cubicBezTo>
                <a:cubicBezTo>
                  <a:pt x="2009" y="698"/>
                  <a:pt x="2008" y="698"/>
                  <a:pt x="2007" y="698"/>
                </a:cubicBezTo>
                <a:close/>
                <a:moveTo>
                  <a:pt x="134" y="553"/>
                </a:moveTo>
                <a:cubicBezTo>
                  <a:pt x="133" y="553"/>
                  <a:pt x="131" y="553"/>
                  <a:pt x="130" y="552"/>
                </a:cubicBezTo>
                <a:cubicBezTo>
                  <a:pt x="128" y="551"/>
                  <a:pt x="127" y="549"/>
                  <a:pt x="126" y="547"/>
                </a:cubicBezTo>
                <a:cubicBezTo>
                  <a:pt x="125" y="545"/>
                  <a:pt x="126" y="542"/>
                  <a:pt x="127" y="540"/>
                </a:cubicBezTo>
                <a:cubicBezTo>
                  <a:pt x="129" y="536"/>
                  <a:pt x="134" y="535"/>
                  <a:pt x="138" y="537"/>
                </a:cubicBezTo>
                <a:cubicBezTo>
                  <a:pt x="142" y="539"/>
                  <a:pt x="144" y="544"/>
                  <a:pt x="142" y="549"/>
                </a:cubicBezTo>
                <a:cubicBezTo>
                  <a:pt x="140" y="551"/>
                  <a:pt x="137" y="553"/>
                  <a:pt x="134" y="553"/>
                </a:cubicBezTo>
                <a:close/>
                <a:moveTo>
                  <a:pt x="148" y="528"/>
                </a:moveTo>
                <a:cubicBezTo>
                  <a:pt x="147" y="528"/>
                  <a:pt x="145" y="528"/>
                  <a:pt x="144" y="527"/>
                </a:cubicBezTo>
                <a:cubicBezTo>
                  <a:pt x="140" y="525"/>
                  <a:pt x="138" y="520"/>
                  <a:pt x="141" y="516"/>
                </a:cubicBezTo>
                <a:cubicBezTo>
                  <a:pt x="157" y="488"/>
                  <a:pt x="175" y="460"/>
                  <a:pt x="193" y="434"/>
                </a:cubicBezTo>
                <a:cubicBezTo>
                  <a:pt x="215" y="403"/>
                  <a:pt x="239" y="373"/>
                  <a:pt x="265" y="345"/>
                </a:cubicBezTo>
                <a:cubicBezTo>
                  <a:pt x="268" y="342"/>
                  <a:pt x="273" y="342"/>
                  <a:pt x="277" y="345"/>
                </a:cubicBezTo>
                <a:cubicBezTo>
                  <a:pt x="280" y="348"/>
                  <a:pt x="280" y="353"/>
                  <a:pt x="277" y="357"/>
                </a:cubicBezTo>
                <a:cubicBezTo>
                  <a:pt x="252" y="384"/>
                  <a:pt x="229" y="414"/>
                  <a:pt x="207" y="444"/>
                </a:cubicBezTo>
                <a:cubicBezTo>
                  <a:pt x="189" y="470"/>
                  <a:pt x="171" y="497"/>
                  <a:pt x="155" y="524"/>
                </a:cubicBezTo>
                <a:cubicBezTo>
                  <a:pt x="154" y="527"/>
                  <a:pt x="151" y="528"/>
                  <a:pt x="148" y="528"/>
                </a:cubicBezTo>
                <a:close/>
                <a:moveTo>
                  <a:pt x="1901" y="486"/>
                </a:moveTo>
                <a:cubicBezTo>
                  <a:pt x="1899" y="486"/>
                  <a:pt x="1896" y="485"/>
                  <a:pt x="1895" y="483"/>
                </a:cubicBezTo>
                <a:cubicBezTo>
                  <a:pt x="1895" y="483"/>
                  <a:pt x="1895" y="483"/>
                  <a:pt x="1895" y="483"/>
                </a:cubicBezTo>
                <a:cubicBezTo>
                  <a:pt x="1894" y="482"/>
                  <a:pt x="1894" y="482"/>
                  <a:pt x="1894" y="482"/>
                </a:cubicBezTo>
                <a:cubicBezTo>
                  <a:pt x="1892" y="478"/>
                  <a:pt x="1893" y="473"/>
                  <a:pt x="1897" y="470"/>
                </a:cubicBezTo>
                <a:cubicBezTo>
                  <a:pt x="1901" y="468"/>
                  <a:pt x="1906" y="469"/>
                  <a:pt x="1908" y="473"/>
                </a:cubicBezTo>
                <a:cubicBezTo>
                  <a:pt x="1911" y="477"/>
                  <a:pt x="1910" y="482"/>
                  <a:pt x="1906" y="485"/>
                </a:cubicBezTo>
                <a:cubicBezTo>
                  <a:pt x="1905" y="486"/>
                  <a:pt x="1903" y="486"/>
                  <a:pt x="1901" y="486"/>
                </a:cubicBezTo>
                <a:close/>
                <a:moveTo>
                  <a:pt x="1886" y="463"/>
                </a:moveTo>
                <a:cubicBezTo>
                  <a:pt x="1883" y="463"/>
                  <a:pt x="1880" y="461"/>
                  <a:pt x="1879" y="459"/>
                </a:cubicBezTo>
                <a:cubicBezTo>
                  <a:pt x="1857" y="428"/>
                  <a:pt x="1834" y="398"/>
                  <a:pt x="1810" y="370"/>
                </a:cubicBezTo>
                <a:cubicBezTo>
                  <a:pt x="1789" y="346"/>
                  <a:pt x="1767" y="323"/>
                  <a:pt x="1744" y="301"/>
                </a:cubicBezTo>
                <a:cubicBezTo>
                  <a:pt x="1743" y="299"/>
                  <a:pt x="1742" y="297"/>
                  <a:pt x="1742" y="295"/>
                </a:cubicBezTo>
                <a:cubicBezTo>
                  <a:pt x="1742" y="293"/>
                  <a:pt x="1743" y="291"/>
                  <a:pt x="1744" y="289"/>
                </a:cubicBezTo>
                <a:cubicBezTo>
                  <a:pt x="1747" y="286"/>
                  <a:pt x="1753" y="286"/>
                  <a:pt x="1756" y="289"/>
                </a:cubicBezTo>
                <a:cubicBezTo>
                  <a:pt x="1779" y="311"/>
                  <a:pt x="1802" y="335"/>
                  <a:pt x="1823" y="359"/>
                </a:cubicBezTo>
                <a:cubicBezTo>
                  <a:pt x="1848" y="388"/>
                  <a:pt x="1871" y="418"/>
                  <a:pt x="1893" y="449"/>
                </a:cubicBezTo>
                <a:cubicBezTo>
                  <a:pt x="1895" y="453"/>
                  <a:pt x="1894" y="458"/>
                  <a:pt x="1890" y="461"/>
                </a:cubicBezTo>
                <a:cubicBezTo>
                  <a:pt x="1889" y="462"/>
                  <a:pt x="1887" y="463"/>
                  <a:pt x="1886" y="463"/>
                </a:cubicBezTo>
                <a:close/>
                <a:moveTo>
                  <a:pt x="290" y="339"/>
                </a:moveTo>
                <a:cubicBezTo>
                  <a:pt x="288" y="339"/>
                  <a:pt x="286" y="338"/>
                  <a:pt x="284" y="336"/>
                </a:cubicBezTo>
                <a:cubicBezTo>
                  <a:pt x="281" y="333"/>
                  <a:pt x="281" y="328"/>
                  <a:pt x="284" y="324"/>
                </a:cubicBezTo>
                <a:cubicBezTo>
                  <a:pt x="287" y="321"/>
                  <a:pt x="293" y="321"/>
                  <a:pt x="296" y="324"/>
                </a:cubicBezTo>
                <a:cubicBezTo>
                  <a:pt x="298" y="325"/>
                  <a:pt x="298" y="328"/>
                  <a:pt x="299" y="330"/>
                </a:cubicBezTo>
                <a:cubicBezTo>
                  <a:pt x="299" y="332"/>
                  <a:pt x="298" y="334"/>
                  <a:pt x="296" y="336"/>
                </a:cubicBezTo>
                <a:cubicBezTo>
                  <a:pt x="295" y="338"/>
                  <a:pt x="292" y="339"/>
                  <a:pt x="290" y="339"/>
                </a:cubicBezTo>
                <a:close/>
                <a:moveTo>
                  <a:pt x="310" y="318"/>
                </a:moveTo>
                <a:cubicBezTo>
                  <a:pt x="308" y="318"/>
                  <a:pt x="305" y="317"/>
                  <a:pt x="304" y="316"/>
                </a:cubicBezTo>
                <a:cubicBezTo>
                  <a:pt x="300" y="312"/>
                  <a:pt x="300" y="307"/>
                  <a:pt x="304" y="304"/>
                </a:cubicBezTo>
                <a:cubicBezTo>
                  <a:pt x="327" y="281"/>
                  <a:pt x="351" y="259"/>
                  <a:pt x="376" y="239"/>
                </a:cubicBezTo>
                <a:cubicBezTo>
                  <a:pt x="405" y="215"/>
                  <a:pt x="436" y="192"/>
                  <a:pt x="467" y="171"/>
                </a:cubicBezTo>
                <a:cubicBezTo>
                  <a:pt x="468" y="171"/>
                  <a:pt x="468" y="171"/>
                  <a:pt x="468" y="171"/>
                </a:cubicBezTo>
                <a:cubicBezTo>
                  <a:pt x="468" y="171"/>
                  <a:pt x="468" y="171"/>
                  <a:pt x="468" y="171"/>
                </a:cubicBezTo>
                <a:cubicBezTo>
                  <a:pt x="471" y="168"/>
                  <a:pt x="477" y="170"/>
                  <a:pt x="479" y="173"/>
                </a:cubicBezTo>
                <a:cubicBezTo>
                  <a:pt x="482" y="177"/>
                  <a:pt x="481" y="183"/>
                  <a:pt x="477" y="185"/>
                </a:cubicBezTo>
                <a:cubicBezTo>
                  <a:pt x="445" y="206"/>
                  <a:pt x="415" y="228"/>
                  <a:pt x="386" y="252"/>
                </a:cubicBezTo>
                <a:cubicBezTo>
                  <a:pt x="362" y="272"/>
                  <a:pt x="338" y="293"/>
                  <a:pt x="316" y="316"/>
                </a:cubicBezTo>
                <a:cubicBezTo>
                  <a:pt x="314" y="317"/>
                  <a:pt x="312" y="318"/>
                  <a:pt x="310" y="318"/>
                </a:cubicBezTo>
                <a:close/>
                <a:moveTo>
                  <a:pt x="1730" y="284"/>
                </a:moveTo>
                <a:cubicBezTo>
                  <a:pt x="1728" y="284"/>
                  <a:pt x="1725" y="283"/>
                  <a:pt x="1724" y="282"/>
                </a:cubicBezTo>
                <a:cubicBezTo>
                  <a:pt x="1722" y="280"/>
                  <a:pt x="1721" y="278"/>
                  <a:pt x="1721" y="276"/>
                </a:cubicBezTo>
                <a:cubicBezTo>
                  <a:pt x="1721" y="274"/>
                  <a:pt x="1722" y="272"/>
                  <a:pt x="1723" y="270"/>
                </a:cubicBezTo>
                <a:cubicBezTo>
                  <a:pt x="1726" y="267"/>
                  <a:pt x="1732" y="266"/>
                  <a:pt x="1735" y="269"/>
                </a:cubicBezTo>
                <a:cubicBezTo>
                  <a:pt x="1737" y="271"/>
                  <a:pt x="1738" y="273"/>
                  <a:pt x="1738" y="275"/>
                </a:cubicBezTo>
                <a:cubicBezTo>
                  <a:pt x="1738" y="277"/>
                  <a:pt x="1737" y="280"/>
                  <a:pt x="1736" y="281"/>
                </a:cubicBezTo>
                <a:cubicBezTo>
                  <a:pt x="1734" y="283"/>
                  <a:pt x="1732" y="284"/>
                  <a:pt x="1730" y="284"/>
                </a:cubicBezTo>
                <a:close/>
                <a:moveTo>
                  <a:pt x="1708" y="265"/>
                </a:moveTo>
                <a:cubicBezTo>
                  <a:pt x="1706" y="265"/>
                  <a:pt x="1704" y="265"/>
                  <a:pt x="1703" y="263"/>
                </a:cubicBezTo>
                <a:cubicBezTo>
                  <a:pt x="1675" y="239"/>
                  <a:pt x="1645" y="216"/>
                  <a:pt x="1614" y="195"/>
                </a:cubicBezTo>
                <a:cubicBezTo>
                  <a:pt x="1614" y="195"/>
                  <a:pt x="1614" y="195"/>
                  <a:pt x="1614" y="195"/>
                </a:cubicBezTo>
                <a:cubicBezTo>
                  <a:pt x="1614" y="195"/>
                  <a:pt x="1614" y="195"/>
                  <a:pt x="1614" y="195"/>
                </a:cubicBezTo>
                <a:cubicBezTo>
                  <a:pt x="1588" y="177"/>
                  <a:pt x="1560" y="160"/>
                  <a:pt x="1533" y="145"/>
                </a:cubicBezTo>
                <a:cubicBezTo>
                  <a:pt x="1529" y="143"/>
                  <a:pt x="1527" y="138"/>
                  <a:pt x="1529" y="134"/>
                </a:cubicBezTo>
                <a:cubicBezTo>
                  <a:pt x="1532" y="130"/>
                  <a:pt x="1537" y="128"/>
                  <a:pt x="1541" y="130"/>
                </a:cubicBezTo>
                <a:cubicBezTo>
                  <a:pt x="1569" y="146"/>
                  <a:pt x="1597" y="163"/>
                  <a:pt x="1623" y="181"/>
                </a:cubicBezTo>
                <a:cubicBezTo>
                  <a:pt x="1655" y="202"/>
                  <a:pt x="1685" y="226"/>
                  <a:pt x="1714" y="250"/>
                </a:cubicBezTo>
                <a:cubicBezTo>
                  <a:pt x="1716" y="252"/>
                  <a:pt x="1717" y="254"/>
                  <a:pt x="1717" y="256"/>
                </a:cubicBezTo>
                <a:cubicBezTo>
                  <a:pt x="1717" y="259"/>
                  <a:pt x="1716" y="261"/>
                  <a:pt x="1715" y="262"/>
                </a:cubicBezTo>
                <a:cubicBezTo>
                  <a:pt x="1713" y="264"/>
                  <a:pt x="1711" y="265"/>
                  <a:pt x="1708" y="265"/>
                </a:cubicBezTo>
                <a:close/>
                <a:moveTo>
                  <a:pt x="496" y="171"/>
                </a:moveTo>
                <a:cubicBezTo>
                  <a:pt x="493" y="171"/>
                  <a:pt x="490" y="170"/>
                  <a:pt x="489" y="167"/>
                </a:cubicBezTo>
                <a:cubicBezTo>
                  <a:pt x="487" y="165"/>
                  <a:pt x="487" y="163"/>
                  <a:pt x="488" y="161"/>
                </a:cubicBezTo>
                <a:cubicBezTo>
                  <a:pt x="488" y="159"/>
                  <a:pt x="489" y="157"/>
                  <a:pt x="491" y="156"/>
                </a:cubicBezTo>
                <a:cubicBezTo>
                  <a:pt x="495" y="153"/>
                  <a:pt x="501" y="155"/>
                  <a:pt x="503" y="158"/>
                </a:cubicBezTo>
                <a:cubicBezTo>
                  <a:pt x="504" y="160"/>
                  <a:pt x="505" y="163"/>
                  <a:pt x="504" y="165"/>
                </a:cubicBezTo>
                <a:cubicBezTo>
                  <a:pt x="504" y="167"/>
                  <a:pt x="502" y="169"/>
                  <a:pt x="500" y="170"/>
                </a:cubicBezTo>
                <a:cubicBezTo>
                  <a:pt x="499" y="171"/>
                  <a:pt x="497" y="171"/>
                  <a:pt x="496" y="171"/>
                </a:cubicBezTo>
                <a:close/>
                <a:moveTo>
                  <a:pt x="520" y="157"/>
                </a:moveTo>
                <a:cubicBezTo>
                  <a:pt x="517" y="157"/>
                  <a:pt x="514" y="155"/>
                  <a:pt x="513" y="153"/>
                </a:cubicBezTo>
                <a:cubicBezTo>
                  <a:pt x="512" y="151"/>
                  <a:pt x="511" y="148"/>
                  <a:pt x="512" y="146"/>
                </a:cubicBezTo>
                <a:cubicBezTo>
                  <a:pt x="512" y="144"/>
                  <a:pt x="514" y="142"/>
                  <a:pt x="516" y="141"/>
                </a:cubicBezTo>
                <a:cubicBezTo>
                  <a:pt x="544" y="125"/>
                  <a:pt x="573" y="110"/>
                  <a:pt x="602" y="96"/>
                </a:cubicBezTo>
                <a:cubicBezTo>
                  <a:pt x="602" y="96"/>
                  <a:pt x="603" y="96"/>
                  <a:pt x="604" y="95"/>
                </a:cubicBezTo>
                <a:cubicBezTo>
                  <a:pt x="605" y="95"/>
                  <a:pt x="605" y="95"/>
                  <a:pt x="605" y="95"/>
                </a:cubicBezTo>
                <a:cubicBezTo>
                  <a:pt x="638" y="79"/>
                  <a:pt x="673" y="66"/>
                  <a:pt x="708" y="54"/>
                </a:cubicBezTo>
                <a:cubicBezTo>
                  <a:pt x="712" y="53"/>
                  <a:pt x="717" y="55"/>
                  <a:pt x="718" y="59"/>
                </a:cubicBezTo>
                <a:cubicBezTo>
                  <a:pt x="720" y="64"/>
                  <a:pt x="718" y="69"/>
                  <a:pt x="713" y="70"/>
                </a:cubicBezTo>
                <a:cubicBezTo>
                  <a:pt x="679" y="82"/>
                  <a:pt x="645" y="95"/>
                  <a:pt x="612" y="110"/>
                </a:cubicBezTo>
                <a:cubicBezTo>
                  <a:pt x="611" y="110"/>
                  <a:pt x="611" y="111"/>
                  <a:pt x="610" y="111"/>
                </a:cubicBezTo>
                <a:cubicBezTo>
                  <a:pt x="609" y="112"/>
                  <a:pt x="609" y="112"/>
                  <a:pt x="609" y="112"/>
                </a:cubicBezTo>
                <a:cubicBezTo>
                  <a:pt x="609" y="112"/>
                  <a:pt x="609" y="112"/>
                  <a:pt x="609" y="112"/>
                </a:cubicBezTo>
                <a:cubicBezTo>
                  <a:pt x="609" y="112"/>
                  <a:pt x="609" y="112"/>
                  <a:pt x="609" y="112"/>
                </a:cubicBezTo>
                <a:cubicBezTo>
                  <a:pt x="580" y="125"/>
                  <a:pt x="552" y="140"/>
                  <a:pt x="524" y="156"/>
                </a:cubicBezTo>
                <a:cubicBezTo>
                  <a:pt x="523" y="156"/>
                  <a:pt x="522" y="157"/>
                  <a:pt x="520" y="157"/>
                </a:cubicBezTo>
                <a:close/>
                <a:moveTo>
                  <a:pt x="1512" y="133"/>
                </a:moveTo>
                <a:cubicBezTo>
                  <a:pt x="1511" y="133"/>
                  <a:pt x="1509" y="133"/>
                  <a:pt x="1508" y="132"/>
                </a:cubicBezTo>
                <a:cubicBezTo>
                  <a:pt x="1506" y="131"/>
                  <a:pt x="1504" y="129"/>
                  <a:pt x="1504" y="127"/>
                </a:cubicBezTo>
                <a:cubicBezTo>
                  <a:pt x="1503" y="125"/>
                  <a:pt x="1503" y="122"/>
                  <a:pt x="1504" y="120"/>
                </a:cubicBezTo>
                <a:cubicBezTo>
                  <a:pt x="1506" y="116"/>
                  <a:pt x="1512" y="115"/>
                  <a:pt x="1516" y="117"/>
                </a:cubicBezTo>
                <a:cubicBezTo>
                  <a:pt x="1520" y="119"/>
                  <a:pt x="1522" y="124"/>
                  <a:pt x="1519" y="128"/>
                </a:cubicBezTo>
                <a:cubicBezTo>
                  <a:pt x="1518" y="131"/>
                  <a:pt x="1515" y="133"/>
                  <a:pt x="1512" y="133"/>
                </a:cubicBezTo>
                <a:close/>
                <a:moveTo>
                  <a:pt x="1487" y="120"/>
                </a:moveTo>
                <a:cubicBezTo>
                  <a:pt x="1485" y="120"/>
                  <a:pt x="1484" y="120"/>
                  <a:pt x="1483" y="119"/>
                </a:cubicBezTo>
                <a:cubicBezTo>
                  <a:pt x="1450" y="104"/>
                  <a:pt x="1416" y="89"/>
                  <a:pt x="1382" y="77"/>
                </a:cubicBezTo>
                <a:cubicBezTo>
                  <a:pt x="1381" y="77"/>
                  <a:pt x="1380" y="76"/>
                  <a:pt x="1379" y="76"/>
                </a:cubicBezTo>
                <a:cubicBezTo>
                  <a:pt x="1350" y="65"/>
                  <a:pt x="1319" y="56"/>
                  <a:pt x="1288" y="48"/>
                </a:cubicBezTo>
                <a:cubicBezTo>
                  <a:pt x="1284" y="47"/>
                  <a:pt x="1281" y="43"/>
                  <a:pt x="1282" y="38"/>
                </a:cubicBezTo>
                <a:cubicBezTo>
                  <a:pt x="1283" y="34"/>
                  <a:pt x="1288" y="31"/>
                  <a:pt x="1292" y="32"/>
                </a:cubicBezTo>
                <a:cubicBezTo>
                  <a:pt x="1324" y="40"/>
                  <a:pt x="1355" y="49"/>
                  <a:pt x="1385" y="60"/>
                </a:cubicBezTo>
                <a:cubicBezTo>
                  <a:pt x="1386" y="60"/>
                  <a:pt x="1386" y="61"/>
                  <a:pt x="1387" y="61"/>
                </a:cubicBezTo>
                <a:cubicBezTo>
                  <a:pt x="1388" y="61"/>
                  <a:pt x="1388" y="61"/>
                  <a:pt x="1388" y="61"/>
                </a:cubicBezTo>
                <a:cubicBezTo>
                  <a:pt x="1423" y="74"/>
                  <a:pt x="1457" y="88"/>
                  <a:pt x="1490" y="104"/>
                </a:cubicBezTo>
                <a:cubicBezTo>
                  <a:pt x="1492" y="105"/>
                  <a:pt x="1494" y="107"/>
                  <a:pt x="1495" y="109"/>
                </a:cubicBezTo>
                <a:cubicBezTo>
                  <a:pt x="1495" y="111"/>
                  <a:pt x="1495" y="113"/>
                  <a:pt x="1494" y="115"/>
                </a:cubicBezTo>
                <a:cubicBezTo>
                  <a:pt x="1493" y="118"/>
                  <a:pt x="1490" y="120"/>
                  <a:pt x="1487" y="120"/>
                </a:cubicBezTo>
                <a:close/>
                <a:moveTo>
                  <a:pt x="737" y="62"/>
                </a:moveTo>
                <a:cubicBezTo>
                  <a:pt x="734" y="62"/>
                  <a:pt x="730" y="59"/>
                  <a:pt x="729" y="56"/>
                </a:cubicBezTo>
                <a:cubicBezTo>
                  <a:pt x="728" y="51"/>
                  <a:pt x="730" y="47"/>
                  <a:pt x="735" y="45"/>
                </a:cubicBezTo>
                <a:cubicBezTo>
                  <a:pt x="739" y="44"/>
                  <a:pt x="744" y="47"/>
                  <a:pt x="745" y="51"/>
                </a:cubicBezTo>
                <a:cubicBezTo>
                  <a:pt x="747" y="55"/>
                  <a:pt x="744" y="60"/>
                  <a:pt x="740" y="62"/>
                </a:cubicBezTo>
                <a:cubicBezTo>
                  <a:pt x="739" y="62"/>
                  <a:pt x="738" y="62"/>
                  <a:pt x="737" y="62"/>
                </a:cubicBezTo>
                <a:close/>
                <a:moveTo>
                  <a:pt x="764" y="54"/>
                </a:moveTo>
                <a:cubicBezTo>
                  <a:pt x="761" y="54"/>
                  <a:pt x="757" y="51"/>
                  <a:pt x="756" y="48"/>
                </a:cubicBezTo>
                <a:cubicBezTo>
                  <a:pt x="755" y="43"/>
                  <a:pt x="758" y="39"/>
                  <a:pt x="762" y="37"/>
                </a:cubicBezTo>
                <a:cubicBezTo>
                  <a:pt x="793" y="29"/>
                  <a:pt x="825" y="22"/>
                  <a:pt x="857" y="16"/>
                </a:cubicBezTo>
                <a:cubicBezTo>
                  <a:pt x="894" y="9"/>
                  <a:pt x="932" y="5"/>
                  <a:pt x="970" y="2"/>
                </a:cubicBezTo>
                <a:cubicBezTo>
                  <a:pt x="975" y="2"/>
                  <a:pt x="979" y="5"/>
                  <a:pt x="979" y="10"/>
                </a:cubicBezTo>
                <a:cubicBezTo>
                  <a:pt x="979" y="15"/>
                  <a:pt x="976" y="19"/>
                  <a:pt x="971" y="19"/>
                </a:cubicBezTo>
                <a:cubicBezTo>
                  <a:pt x="934" y="22"/>
                  <a:pt x="897" y="26"/>
                  <a:pt x="860" y="33"/>
                </a:cubicBezTo>
                <a:cubicBezTo>
                  <a:pt x="828" y="38"/>
                  <a:pt x="797" y="45"/>
                  <a:pt x="767" y="54"/>
                </a:cubicBezTo>
                <a:cubicBezTo>
                  <a:pt x="766" y="54"/>
                  <a:pt x="765" y="54"/>
                  <a:pt x="764" y="54"/>
                </a:cubicBezTo>
                <a:close/>
                <a:moveTo>
                  <a:pt x="1263" y="42"/>
                </a:moveTo>
                <a:cubicBezTo>
                  <a:pt x="1262" y="42"/>
                  <a:pt x="1262" y="42"/>
                  <a:pt x="1261" y="42"/>
                </a:cubicBezTo>
                <a:cubicBezTo>
                  <a:pt x="1256" y="41"/>
                  <a:pt x="1253" y="36"/>
                  <a:pt x="1254" y="32"/>
                </a:cubicBezTo>
                <a:cubicBezTo>
                  <a:pt x="1255" y="27"/>
                  <a:pt x="1260" y="24"/>
                  <a:pt x="1265" y="25"/>
                </a:cubicBezTo>
                <a:cubicBezTo>
                  <a:pt x="1267" y="26"/>
                  <a:pt x="1269" y="27"/>
                  <a:pt x="1270" y="29"/>
                </a:cubicBezTo>
                <a:cubicBezTo>
                  <a:pt x="1271" y="31"/>
                  <a:pt x="1272" y="33"/>
                  <a:pt x="1271" y="35"/>
                </a:cubicBezTo>
                <a:cubicBezTo>
                  <a:pt x="1270" y="39"/>
                  <a:pt x="1267" y="42"/>
                  <a:pt x="1263" y="42"/>
                </a:cubicBezTo>
                <a:close/>
                <a:moveTo>
                  <a:pt x="1235" y="36"/>
                </a:moveTo>
                <a:cubicBezTo>
                  <a:pt x="1235" y="36"/>
                  <a:pt x="1234" y="36"/>
                  <a:pt x="1233" y="36"/>
                </a:cubicBezTo>
                <a:cubicBezTo>
                  <a:pt x="1197" y="29"/>
                  <a:pt x="1160" y="24"/>
                  <a:pt x="1123" y="21"/>
                </a:cubicBezTo>
                <a:cubicBezTo>
                  <a:pt x="1123" y="21"/>
                  <a:pt x="1123" y="21"/>
                  <a:pt x="1122" y="21"/>
                </a:cubicBezTo>
                <a:cubicBezTo>
                  <a:pt x="1094" y="18"/>
                  <a:pt x="1065" y="17"/>
                  <a:pt x="1037" y="17"/>
                </a:cubicBezTo>
                <a:cubicBezTo>
                  <a:pt x="1034" y="17"/>
                  <a:pt x="1031" y="17"/>
                  <a:pt x="1027" y="17"/>
                </a:cubicBezTo>
                <a:cubicBezTo>
                  <a:pt x="1027" y="17"/>
                  <a:pt x="1027" y="17"/>
                  <a:pt x="1027" y="17"/>
                </a:cubicBezTo>
                <a:cubicBezTo>
                  <a:pt x="1022" y="17"/>
                  <a:pt x="1019" y="13"/>
                  <a:pt x="1019" y="9"/>
                </a:cubicBezTo>
                <a:cubicBezTo>
                  <a:pt x="1018" y="4"/>
                  <a:pt x="1022" y="0"/>
                  <a:pt x="1027" y="0"/>
                </a:cubicBezTo>
                <a:cubicBezTo>
                  <a:pt x="1031" y="0"/>
                  <a:pt x="1034" y="0"/>
                  <a:pt x="1037" y="0"/>
                </a:cubicBezTo>
                <a:cubicBezTo>
                  <a:pt x="1066" y="0"/>
                  <a:pt x="1095" y="1"/>
                  <a:pt x="1124" y="4"/>
                </a:cubicBezTo>
                <a:cubicBezTo>
                  <a:pt x="1162" y="7"/>
                  <a:pt x="1200" y="12"/>
                  <a:pt x="1237" y="19"/>
                </a:cubicBezTo>
                <a:cubicBezTo>
                  <a:pt x="1241" y="20"/>
                  <a:pt x="1244" y="25"/>
                  <a:pt x="1243" y="29"/>
                </a:cubicBezTo>
                <a:cubicBezTo>
                  <a:pt x="1243" y="33"/>
                  <a:pt x="1239" y="36"/>
                  <a:pt x="1235" y="36"/>
                </a:cubicBezTo>
                <a:close/>
                <a:moveTo>
                  <a:pt x="999" y="18"/>
                </a:moveTo>
                <a:cubicBezTo>
                  <a:pt x="994" y="18"/>
                  <a:pt x="990" y="14"/>
                  <a:pt x="990" y="10"/>
                </a:cubicBezTo>
                <a:cubicBezTo>
                  <a:pt x="990" y="7"/>
                  <a:pt x="991" y="5"/>
                  <a:pt x="993" y="3"/>
                </a:cubicBezTo>
                <a:cubicBezTo>
                  <a:pt x="994" y="2"/>
                  <a:pt x="996" y="1"/>
                  <a:pt x="998" y="1"/>
                </a:cubicBezTo>
                <a:cubicBezTo>
                  <a:pt x="999" y="1"/>
                  <a:pt x="999" y="1"/>
                  <a:pt x="999" y="1"/>
                </a:cubicBezTo>
                <a:cubicBezTo>
                  <a:pt x="1003" y="1"/>
                  <a:pt x="1007" y="4"/>
                  <a:pt x="1007" y="9"/>
                </a:cubicBezTo>
                <a:cubicBezTo>
                  <a:pt x="1007" y="14"/>
                  <a:pt x="1004" y="18"/>
                  <a:pt x="999" y="18"/>
                </a:cubicBezTo>
                <a:cubicBezTo>
                  <a:pt x="999" y="18"/>
                  <a:pt x="999" y="18"/>
                  <a:pt x="999" y="18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698" tIns="22846" rIns="45698" bIns="22846" numCol="1" anchor="t" anchorCtr="0" compatLnSpc="1">
            <a:prstTxWarp prst="textNoShape">
              <a:avLst/>
            </a:prstTxWarp>
          </a:bodyPr>
          <a:lstStyle/>
          <a:p>
            <a:pPr defTabSz="228468">
              <a:buClrTx/>
              <a:defRPr/>
            </a:pPr>
            <a:endParaRPr lang="en-US" sz="900" kern="1200">
              <a:solidFill>
                <a:srgbClr val="172144"/>
              </a:solidFill>
              <a:latin typeface="Calibri"/>
              <a:ea typeface="+mn-ea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xmlns="" id="{7A9C8164-320D-48C7-A0F7-D1696BB87EFD}"/>
              </a:ext>
            </a:extLst>
          </p:cNvPr>
          <p:cNvSpPr>
            <a:spLocks noEditPoints="1"/>
          </p:cNvSpPr>
          <p:nvPr/>
        </p:nvSpPr>
        <p:spPr bwMode="auto">
          <a:xfrm>
            <a:off x="4503950" y="1832769"/>
            <a:ext cx="3184111" cy="3189288"/>
          </a:xfrm>
          <a:custGeom>
            <a:avLst/>
            <a:gdLst>
              <a:gd name="T0" fmla="*/ 991 w 2004"/>
              <a:gd name="T1" fmla="*/ 1989 h 2006"/>
              <a:gd name="T2" fmla="*/ 1003 w 2004"/>
              <a:gd name="T3" fmla="*/ 2006 h 2006"/>
              <a:gd name="T4" fmla="*/ 1354 w 2004"/>
              <a:gd name="T5" fmla="*/ 1924 h 2006"/>
              <a:gd name="T6" fmla="*/ 1037 w 2004"/>
              <a:gd name="T7" fmla="*/ 2005 h 2006"/>
              <a:gd name="T8" fmla="*/ 631 w 2004"/>
              <a:gd name="T9" fmla="*/ 1925 h 2006"/>
              <a:gd name="T10" fmla="*/ 958 w 2004"/>
              <a:gd name="T11" fmla="*/ 2005 h 2006"/>
              <a:gd name="T12" fmla="*/ 1408 w 2004"/>
              <a:gd name="T13" fmla="*/ 1920 h 2006"/>
              <a:gd name="T14" fmla="*/ 584 w 2004"/>
              <a:gd name="T15" fmla="*/ 1905 h 2006"/>
              <a:gd name="T16" fmla="*/ 1422 w 2004"/>
              <a:gd name="T17" fmla="*/ 1904 h 2006"/>
              <a:gd name="T18" fmla="*/ 1704 w 2004"/>
              <a:gd name="T19" fmla="*/ 1707 h 2006"/>
              <a:gd name="T20" fmla="*/ 1430 w 2004"/>
              <a:gd name="T21" fmla="*/ 1909 h 2006"/>
              <a:gd name="T22" fmla="*/ 294 w 2004"/>
              <a:gd name="T23" fmla="*/ 1701 h 2006"/>
              <a:gd name="T24" fmla="*/ 566 w 2004"/>
              <a:gd name="T25" fmla="*/ 1905 h 2006"/>
              <a:gd name="T26" fmla="*/ 1739 w 2004"/>
              <a:gd name="T27" fmla="*/ 1682 h 2006"/>
              <a:gd name="T28" fmla="*/ 259 w 2004"/>
              <a:gd name="T29" fmla="*/ 1664 h 2006"/>
              <a:gd name="T30" fmla="*/ 1746 w 2004"/>
              <a:gd name="T31" fmla="*/ 1662 h 2006"/>
              <a:gd name="T32" fmla="*/ 1926 w 2004"/>
              <a:gd name="T33" fmla="*/ 1369 h 2006"/>
              <a:gd name="T34" fmla="*/ 1752 w 2004"/>
              <a:gd name="T35" fmla="*/ 1664 h 2006"/>
              <a:gd name="T36" fmla="*/ 70 w 2004"/>
              <a:gd name="T37" fmla="*/ 1372 h 2006"/>
              <a:gd name="T38" fmla="*/ 253 w 2004"/>
              <a:gd name="T39" fmla="*/ 1643 h 2006"/>
              <a:gd name="T40" fmla="*/ 1933 w 2004"/>
              <a:gd name="T41" fmla="*/ 1327 h 2006"/>
              <a:gd name="T42" fmla="*/ 60 w 2004"/>
              <a:gd name="T43" fmla="*/ 1345 h 2006"/>
              <a:gd name="T44" fmla="*/ 68 w 2004"/>
              <a:gd name="T45" fmla="*/ 1351 h 2006"/>
              <a:gd name="T46" fmla="*/ 1987 w 2004"/>
              <a:gd name="T47" fmla="*/ 1037 h 2006"/>
              <a:gd name="T48" fmla="*/ 2004 w 2004"/>
              <a:gd name="T49" fmla="*/ 1037 h 2006"/>
              <a:gd name="T50" fmla="*/ 44 w 2004"/>
              <a:gd name="T51" fmla="*/ 1297 h 2006"/>
              <a:gd name="T52" fmla="*/ 9 w 2004"/>
              <a:gd name="T53" fmla="*/ 962 h 2006"/>
              <a:gd name="T54" fmla="*/ 60 w 2004"/>
              <a:gd name="T55" fmla="*/ 1292 h 2006"/>
              <a:gd name="T56" fmla="*/ 1992 w 2004"/>
              <a:gd name="T57" fmla="*/ 920 h 2006"/>
              <a:gd name="T58" fmla="*/ 10 w 2004"/>
              <a:gd name="T59" fmla="*/ 951 h 2006"/>
              <a:gd name="T60" fmla="*/ 10 w 2004"/>
              <a:gd name="T61" fmla="*/ 951 h 2006"/>
              <a:gd name="T62" fmla="*/ 1896 w 2004"/>
              <a:gd name="T63" fmla="*/ 589 h 2006"/>
              <a:gd name="T64" fmla="*/ 1999 w 2004"/>
              <a:gd name="T65" fmla="*/ 899 h 2006"/>
              <a:gd name="T66" fmla="*/ 54 w 2004"/>
              <a:gd name="T67" fmla="*/ 679 h 2006"/>
              <a:gd name="T68" fmla="*/ 85 w 2004"/>
              <a:gd name="T69" fmla="*/ 643 h 2006"/>
              <a:gd name="T70" fmla="*/ 1883 w 2004"/>
              <a:gd name="T71" fmla="*/ 564 h 2006"/>
              <a:gd name="T72" fmla="*/ 1891 w 2004"/>
              <a:gd name="T73" fmla="*/ 568 h 2006"/>
              <a:gd name="T74" fmla="*/ 135 w 2004"/>
              <a:gd name="T75" fmla="*/ 536 h 2006"/>
              <a:gd name="T76" fmla="*/ 1799 w 2004"/>
              <a:gd name="T77" fmla="*/ 425 h 2006"/>
              <a:gd name="T78" fmla="*/ 1813 w 2004"/>
              <a:gd name="T79" fmla="*/ 415 h 2006"/>
              <a:gd name="T80" fmla="*/ 137 w 2004"/>
              <a:gd name="T81" fmla="*/ 515 h 2006"/>
              <a:gd name="T82" fmla="*/ 355 w 2004"/>
              <a:gd name="T83" fmla="*/ 249 h 2006"/>
              <a:gd name="T84" fmla="*/ 141 w 2004"/>
              <a:gd name="T85" fmla="*/ 516 h 2006"/>
              <a:gd name="T86" fmla="*/ 1646 w 2004"/>
              <a:gd name="T87" fmla="*/ 236 h 2006"/>
              <a:gd name="T88" fmla="*/ 383 w 2004"/>
              <a:gd name="T89" fmla="*/ 216 h 2006"/>
              <a:gd name="T90" fmla="*/ 1596 w 2004"/>
              <a:gd name="T91" fmla="*/ 217 h 2006"/>
              <a:gd name="T92" fmla="*/ 1314 w 2004"/>
              <a:gd name="T93" fmla="*/ 51 h 2006"/>
              <a:gd name="T94" fmla="*/ 1601 w 2004"/>
              <a:gd name="T95" fmla="*/ 219 h 2006"/>
              <a:gd name="T96" fmla="*/ 599 w 2004"/>
              <a:gd name="T97" fmla="*/ 105 h 2006"/>
              <a:gd name="T98" fmla="*/ 718 w 2004"/>
              <a:gd name="T99" fmla="*/ 42 h 2006"/>
              <a:gd name="T100" fmla="*/ 723 w 2004"/>
              <a:gd name="T101" fmla="*/ 59 h 2006"/>
              <a:gd name="T102" fmla="*/ 1254 w 2004"/>
              <a:gd name="T103" fmla="*/ 42 h 2006"/>
              <a:gd name="T104" fmla="*/ 1233 w 2004"/>
              <a:gd name="T105" fmla="*/ 46 h 2006"/>
              <a:gd name="T106" fmla="*/ 909 w 2004"/>
              <a:gd name="T107" fmla="*/ 6 h 2006"/>
              <a:gd name="T108" fmla="*/ 1235 w 2004"/>
              <a:gd name="T109" fmla="*/ 46 h 2006"/>
              <a:gd name="T110" fmla="*/ 882 w 2004"/>
              <a:gd name="T111" fmla="*/ 26 h 2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04" h="2006">
                <a:moveTo>
                  <a:pt x="1003" y="2006"/>
                </a:moveTo>
                <a:cubicBezTo>
                  <a:pt x="999" y="2006"/>
                  <a:pt x="995" y="2006"/>
                  <a:pt x="991" y="2006"/>
                </a:cubicBezTo>
                <a:cubicBezTo>
                  <a:pt x="986" y="2006"/>
                  <a:pt x="986" y="2006"/>
                  <a:pt x="986" y="2006"/>
                </a:cubicBezTo>
                <a:cubicBezTo>
                  <a:pt x="981" y="2006"/>
                  <a:pt x="978" y="2002"/>
                  <a:pt x="978" y="1997"/>
                </a:cubicBezTo>
                <a:cubicBezTo>
                  <a:pt x="978" y="1992"/>
                  <a:pt x="982" y="1989"/>
                  <a:pt x="986" y="1989"/>
                </a:cubicBezTo>
                <a:cubicBezTo>
                  <a:pt x="991" y="1989"/>
                  <a:pt x="991" y="1989"/>
                  <a:pt x="991" y="1989"/>
                </a:cubicBezTo>
                <a:cubicBezTo>
                  <a:pt x="995" y="1989"/>
                  <a:pt x="999" y="1989"/>
                  <a:pt x="1003" y="1989"/>
                </a:cubicBezTo>
                <a:cubicBezTo>
                  <a:pt x="1009" y="1989"/>
                  <a:pt x="1009" y="1989"/>
                  <a:pt x="1009" y="1989"/>
                </a:cubicBezTo>
                <a:cubicBezTo>
                  <a:pt x="1009" y="1989"/>
                  <a:pt x="1009" y="1989"/>
                  <a:pt x="1009" y="1989"/>
                </a:cubicBezTo>
                <a:cubicBezTo>
                  <a:pt x="1014" y="1989"/>
                  <a:pt x="1017" y="1993"/>
                  <a:pt x="1017" y="1997"/>
                </a:cubicBezTo>
                <a:cubicBezTo>
                  <a:pt x="1017" y="2002"/>
                  <a:pt x="1014" y="2006"/>
                  <a:pt x="1009" y="2006"/>
                </a:cubicBezTo>
                <a:lnTo>
                  <a:pt x="1003" y="2006"/>
                </a:lnTo>
                <a:close/>
                <a:moveTo>
                  <a:pt x="1037" y="2005"/>
                </a:moveTo>
                <a:cubicBezTo>
                  <a:pt x="1033" y="2005"/>
                  <a:pt x="1029" y="2002"/>
                  <a:pt x="1029" y="1997"/>
                </a:cubicBezTo>
                <a:cubicBezTo>
                  <a:pt x="1029" y="1992"/>
                  <a:pt x="1032" y="1988"/>
                  <a:pt x="1037" y="1988"/>
                </a:cubicBezTo>
                <a:cubicBezTo>
                  <a:pt x="1074" y="1987"/>
                  <a:pt x="1111" y="1983"/>
                  <a:pt x="1148" y="1978"/>
                </a:cubicBezTo>
                <a:cubicBezTo>
                  <a:pt x="1148" y="1978"/>
                  <a:pt x="1148" y="1978"/>
                  <a:pt x="1148" y="1978"/>
                </a:cubicBezTo>
                <a:cubicBezTo>
                  <a:pt x="1219" y="1967"/>
                  <a:pt x="1288" y="1949"/>
                  <a:pt x="1354" y="1924"/>
                </a:cubicBezTo>
                <a:cubicBezTo>
                  <a:pt x="1359" y="1922"/>
                  <a:pt x="1363" y="1924"/>
                  <a:pt x="1365" y="1929"/>
                </a:cubicBezTo>
                <a:cubicBezTo>
                  <a:pt x="1367" y="1933"/>
                  <a:pt x="1365" y="1938"/>
                  <a:pt x="1360" y="1939"/>
                </a:cubicBezTo>
                <a:cubicBezTo>
                  <a:pt x="1293" y="1965"/>
                  <a:pt x="1223" y="1984"/>
                  <a:pt x="1151" y="1995"/>
                </a:cubicBezTo>
                <a:cubicBezTo>
                  <a:pt x="1151" y="1995"/>
                  <a:pt x="1151" y="1995"/>
                  <a:pt x="1151" y="1995"/>
                </a:cubicBezTo>
                <a:cubicBezTo>
                  <a:pt x="1113" y="2000"/>
                  <a:pt x="1075" y="2004"/>
                  <a:pt x="1037" y="2005"/>
                </a:cubicBezTo>
                <a:cubicBezTo>
                  <a:pt x="1037" y="2005"/>
                  <a:pt x="1037" y="2005"/>
                  <a:pt x="1037" y="2005"/>
                </a:cubicBezTo>
                <a:close/>
                <a:moveTo>
                  <a:pt x="958" y="2005"/>
                </a:moveTo>
                <a:cubicBezTo>
                  <a:pt x="958" y="2005"/>
                  <a:pt x="958" y="2005"/>
                  <a:pt x="958" y="2005"/>
                </a:cubicBezTo>
                <a:cubicBezTo>
                  <a:pt x="886" y="2002"/>
                  <a:pt x="814" y="1990"/>
                  <a:pt x="744" y="1972"/>
                </a:cubicBezTo>
                <a:cubicBezTo>
                  <a:pt x="744" y="1972"/>
                  <a:pt x="744" y="1972"/>
                  <a:pt x="744" y="1972"/>
                </a:cubicBezTo>
                <a:cubicBezTo>
                  <a:pt x="707" y="1962"/>
                  <a:pt x="671" y="1950"/>
                  <a:pt x="635" y="1936"/>
                </a:cubicBezTo>
                <a:cubicBezTo>
                  <a:pt x="631" y="1934"/>
                  <a:pt x="629" y="1929"/>
                  <a:pt x="631" y="1925"/>
                </a:cubicBezTo>
                <a:cubicBezTo>
                  <a:pt x="632" y="1921"/>
                  <a:pt x="637" y="1919"/>
                  <a:pt x="642" y="1920"/>
                </a:cubicBezTo>
                <a:cubicBezTo>
                  <a:pt x="676" y="1934"/>
                  <a:pt x="712" y="1946"/>
                  <a:pt x="748" y="1955"/>
                </a:cubicBezTo>
                <a:cubicBezTo>
                  <a:pt x="748" y="1955"/>
                  <a:pt x="748" y="1955"/>
                  <a:pt x="748" y="1955"/>
                </a:cubicBezTo>
                <a:cubicBezTo>
                  <a:pt x="817" y="1974"/>
                  <a:pt x="888" y="1985"/>
                  <a:pt x="958" y="1988"/>
                </a:cubicBezTo>
                <a:cubicBezTo>
                  <a:pt x="963" y="1988"/>
                  <a:pt x="967" y="1992"/>
                  <a:pt x="966" y="1997"/>
                </a:cubicBezTo>
                <a:cubicBezTo>
                  <a:pt x="966" y="2001"/>
                  <a:pt x="963" y="2005"/>
                  <a:pt x="958" y="2005"/>
                </a:cubicBezTo>
                <a:close/>
                <a:moveTo>
                  <a:pt x="1384" y="1930"/>
                </a:moveTo>
                <a:cubicBezTo>
                  <a:pt x="1380" y="1930"/>
                  <a:pt x="1377" y="1928"/>
                  <a:pt x="1376" y="1924"/>
                </a:cubicBezTo>
                <a:cubicBezTo>
                  <a:pt x="1374" y="1920"/>
                  <a:pt x="1376" y="1915"/>
                  <a:pt x="1380" y="1913"/>
                </a:cubicBezTo>
                <a:cubicBezTo>
                  <a:pt x="1387" y="1910"/>
                  <a:pt x="1394" y="1907"/>
                  <a:pt x="1401" y="1904"/>
                </a:cubicBezTo>
                <a:cubicBezTo>
                  <a:pt x="1405" y="1902"/>
                  <a:pt x="1410" y="1904"/>
                  <a:pt x="1412" y="1909"/>
                </a:cubicBezTo>
                <a:cubicBezTo>
                  <a:pt x="1414" y="1913"/>
                  <a:pt x="1412" y="1918"/>
                  <a:pt x="1408" y="1920"/>
                </a:cubicBezTo>
                <a:cubicBezTo>
                  <a:pt x="1401" y="1923"/>
                  <a:pt x="1394" y="1926"/>
                  <a:pt x="1387" y="1929"/>
                </a:cubicBezTo>
                <a:cubicBezTo>
                  <a:pt x="1386" y="1929"/>
                  <a:pt x="1385" y="1930"/>
                  <a:pt x="1384" y="1930"/>
                </a:cubicBezTo>
                <a:close/>
                <a:moveTo>
                  <a:pt x="612" y="1926"/>
                </a:moveTo>
                <a:cubicBezTo>
                  <a:pt x="611" y="1926"/>
                  <a:pt x="610" y="1926"/>
                  <a:pt x="609" y="1925"/>
                </a:cubicBezTo>
                <a:cubicBezTo>
                  <a:pt x="602" y="1922"/>
                  <a:pt x="595" y="1919"/>
                  <a:pt x="588" y="1916"/>
                </a:cubicBezTo>
                <a:cubicBezTo>
                  <a:pt x="584" y="1914"/>
                  <a:pt x="582" y="1909"/>
                  <a:pt x="584" y="1905"/>
                </a:cubicBezTo>
                <a:cubicBezTo>
                  <a:pt x="586" y="1901"/>
                  <a:pt x="591" y="1899"/>
                  <a:pt x="595" y="1901"/>
                </a:cubicBezTo>
                <a:cubicBezTo>
                  <a:pt x="602" y="1904"/>
                  <a:pt x="609" y="1907"/>
                  <a:pt x="616" y="1910"/>
                </a:cubicBezTo>
                <a:cubicBezTo>
                  <a:pt x="620" y="1911"/>
                  <a:pt x="622" y="1916"/>
                  <a:pt x="620" y="1921"/>
                </a:cubicBezTo>
                <a:cubicBezTo>
                  <a:pt x="619" y="1924"/>
                  <a:pt x="616" y="1926"/>
                  <a:pt x="612" y="1926"/>
                </a:cubicBezTo>
                <a:close/>
                <a:moveTo>
                  <a:pt x="1430" y="1909"/>
                </a:moveTo>
                <a:cubicBezTo>
                  <a:pt x="1427" y="1909"/>
                  <a:pt x="1424" y="1907"/>
                  <a:pt x="1422" y="1904"/>
                </a:cubicBezTo>
                <a:cubicBezTo>
                  <a:pt x="1420" y="1900"/>
                  <a:pt x="1422" y="1895"/>
                  <a:pt x="1426" y="1893"/>
                </a:cubicBezTo>
                <a:cubicBezTo>
                  <a:pt x="1460" y="1877"/>
                  <a:pt x="1493" y="1858"/>
                  <a:pt x="1524" y="1839"/>
                </a:cubicBezTo>
                <a:cubicBezTo>
                  <a:pt x="1524" y="1839"/>
                  <a:pt x="1525" y="1839"/>
                  <a:pt x="1525" y="1839"/>
                </a:cubicBezTo>
                <a:cubicBezTo>
                  <a:pt x="1582" y="1803"/>
                  <a:pt x="1635" y="1762"/>
                  <a:pt x="1683" y="1716"/>
                </a:cubicBezTo>
                <a:cubicBezTo>
                  <a:pt x="1686" y="1713"/>
                  <a:pt x="1689" y="1710"/>
                  <a:pt x="1692" y="1707"/>
                </a:cubicBezTo>
                <a:cubicBezTo>
                  <a:pt x="1695" y="1704"/>
                  <a:pt x="1700" y="1704"/>
                  <a:pt x="1704" y="1707"/>
                </a:cubicBezTo>
                <a:cubicBezTo>
                  <a:pt x="1707" y="1711"/>
                  <a:pt x="1707" y="1716"/>
                  <a:pt x="1704" y="1719"/>
                </a:cubicBezTo>
                <a:cubicBezTo>
                  <a:pt x="1701" y="1722"/>
                  <a:pt x="1698" y="1725"/>
                  <a:pt x="1695" y="1728"/>
                </a:cubicBezTo>
                <a:cubicBezTo>
                  <a:pt x="1646" y="1775"/>
                  <a:pt x="1592" y="1817"/>
                  <a:pt x="1534" y="1853"/>
                </a:cubicBezTo>
                <a:cubicBezTo>
                  <a:pt x="1534" y="1853"/>
                  <a:pt x="1534" y="1853"/>
                  <a:pt x="1534" y="1853"/>
                </a:cubicBezTo>
                <a:cubicBezTo>
                  <a:pt x="1501" y="1873"/>
                  <a:pt x="1468" y="1892"/>
                  <a:pt x="1434" y="1908"/>
                </a:cubicBezTo>
                <a:cubicBezTo>
                  <a:pt x="1432" y="1909"/>
                  <a:pt x="1431" y="1909"/>
                  <a:pt x="1430" y="1909"/>
                </a:cubicBezTo>
                <a:close/>
                <a:moveTo>
                  <a:pt x="566" y="1905"/>
                </a:moveTo>
                <a:cubicBezTo>
                  <a:pt x="565" y="1905"/>
                  <a:pt x="564" y="1905"/>
                  <a:pt x="562" y="1904"/>
                </a:cubicBezTo>
                <a:cubicBezTo>
                  <a:pt x="497" y="1872"/>
                  <a:pt x="436" y="1833"/>
                  <a:pt x="379" y="1789"/>
                </a:cubicBezTo>
                <a:cubicBezTo>
                  <a:pt x="379" y="1789"/>
                  <a:pt x="379" y="1789"/>
                  <a:pt x="379" y="1789"/>
                </a:cubicBezTo>
                <a:cubicBezTo>
                  <a:pt x="349" y="1765"/>
                  <a:pt x="321" y="1740"/>
                  <a:pt x="294" y="1713"/>
                </a:cubicBezTo>
                <a:cubicBezTo>
                  <a:pt x="291" y="1710"/>
                  <a:pt x="291" y="1704"/>
                  <a:pt x="294" y="1701"/>
                </a:cubicBezTo>
                <a:cubicBezTo>
                  <a:pt x="297" y="1698"/>
                  <a:pt x="303" y="1698"/>
                  <a:pt x="306" y="1701"/>
                </a:cubicBezTo>
                <a:cubicBezTo>
                  <a:pt x="332" y="1727"/>
                  <a:pt x="360" y="1752"/>
                  <a:pt x="390" y="1775"/>
                </a:cubicBezTo>
                <a:cubicBezTo>
                  <a:pt x="390" y="1775"/>
                  <a:pt x="390" y="1775"/>
                  <a:pt x="390" y="1775"/>
                </a:cubicBezTo>
                <a:cubicBezTo>
                  <a:pt x="445" y="1819"/>
                  <a:pt x="506" y="1858"/>
                  <a:pt x="570" y="1889"/>
                </a:cubicBezTo>
                <a:cubicBezTo>
                  <a:pt x="574" y="1891"/>
                  <a:pt x="576" y="1896"/>
                  <a:pt x="574" y="1900"/>
                </a:cubicBezTo>
                <a:cubicBezTo>
                  <a:pt x="572" y="1903"/>
                  <a:pt x="569" y="1905"/>
                  <a:pt x="566" y="1905"/>
                </a:cubicBezTo>
                <a:close/>
                <a:moveTo>
                  <a:pt x="1718" y="1702"/>
                </a:moveTo>
                <a:cubicBezTo>
                  <a:pt x="1715" y="1702"/>
                  <a:pt x="1713" y="1701"/>
                  <a:pt x="1712" y="1699"/>
                </a:cubicBezTo>
                <a:cubicBezTo>
                  <a:pt x="1708" y="1696"/>
                  <a:pt x="1708" y="1691"/>
                  <a:pt x="1711" y="1687"/>
                </a:cubicBezTo>
                <a:cubicBezTo>
                  <a:pt x="1717" y="1682"/>
                  <a:pt x="1722" y="1676"/>
                  <a:pt x="1727" y="1671"/>
                </a:cubicBezTo>
                <a:cubicBezTo>
                  <a:pt x="1730" y="1667"/>
                  <a:pt x="1735" y="1667"/>
                  <a:pt x="1739" y="1670"/>
                </a:cubicBezTo>
                <a:cubicBezTo>
                  <a:pt x="1742" y="1674"/>
                  <a:pt x="1742" y="1679"/>
                  <a:pt x="1739" y="1682"/>
                </a:cubicBezTo>
                <a:cubicBezTo>
                  <a:pt x="1734" y="1688"/>
                  <a:pt x="1729" y="1693"/>
                  <a:pt x="1724" y="1699"/>
                </a:cubicBezTo>
                <a:cubicBezTo>
                  <a:pt x="1722" y="1701"/>
                  <a:pt x="1720" y="1702"/>
                  <a:pt x="1718" y="1702"/>
                </a:cubicBezTo>
                <a:close/>
                <a:moveTo>
                  <a:pt x="280" y="1695"/>
                </a:moveTo>
                <a:cubicBezTo>
                  <a:pt x="278" y="1695"/>
                  <a:pt x="276" y="1694"/>
                  <a:pt x="274" y="1692"/>
                </a:cubicBezTo>
                <a:cubicBezTo>
                  <a:pt x="269" y="1687"/>
                  <a:pt x="264" y="1681"/>
                  <a:pt x="259" y="1676"/>
                </a:cubicBezTo>
                <a:cubicBezTo>
                  <a:pt x="255" y="1672"/>
                  <a:pt x="256" y="1667"/>
                  <a:pt x="259" y="1664"/>
                </a:cubicBezTo>
                <a:cubicBezTo>
                  <a:pt x="263" y="1661"/>
                  <a:pt x="268" y="1661"/>
                  <a:pt x="271" y="1664"/>
                </a:cubicBezTo>
                <a:cubicBezTo>
                  <a:pt x="276" y="1670"/>
                  <a:pt x="281" y="1675"/>
                  <a:pt x="286" y="1681"/>
                </a:cubicBezTo>
                <a:cubicBezTo>
                  <a:pt x="290" y="1684"/>
                  <a:pt x="289" y="1690"/>
                  <a:pt x="286" y="1693"/>
                </a:cubicBezTo>
                <a:cubicBezTo>
                  <a:pt x="284" y="1694"/>
                  <a:pt x="282" y="1695"/>
                  <a:pt x="280" y="1695"/>
                </a:cubicBezTo>
                <a:close/>
                <a:moveTo>
                  <a:pt x="1752" y="1664"/>
                </a:moveTo>
                <a:cubicBezTo>
                  <a:pt x="1750" y="1664"/>
                  <a:pt x="1748" y="1663"/>
                  <a:pt x="1746" y="1662"/>
                </a:cubicBezTo>
                <a:cubicBezTo>
                  <a:pt x="1743" y="1659"/>
                  <a:pt x="1742" y="1653"/>
                  <a:pt x="1746" y="1650"/>
                </a:cubicBezTo>
                <a:cubicBezTo>
                  <a:pt x="1770" y="1622"/>
                  <a:pt x="1793" y="1592"/>
                  <a:pt x="1814" y="1561"/>
                </a:cubicBezTo>
                <a:cubicBezTo>
                  <a:pt x="1814" y="1561"/>
                  <a:pt x="1814" y="1561"/>
                  <a:pt x="1814" y="1561"/>
                </a:cubicBezTo>
                <a:cubicBezTo>
                  <a:pt x="1848" y="1512"/>
                  <a:pt x="1877" y="1460"/>
                  <a:pt x="1901" y="1406"/>
                </a:cubicBezTo>
                <a:cubicBezTo>
                  <a:pt x="1906" y="1395"/>
                  <a:pt x="1910" y="1385"/>
                  <a:pt x="1915" y="1374"/>
                </a:cubicBezTo>
                <a:cubicBezTo>
                  <a:pt x="1917" y="1370"/>
                  <a:pt x="1922" y="1367"/>
                  <a:pt x="1926" y="1369"/>
                </a:cubicBezTo>
                <a:cubicBezTo>
                  <a:pt x="1930" y="1371"/>
                  <a:pt x="1932" y="1376"/>
                  <a:pt x="1931" y="1380"/>
                </a:cubicBezTo>
                <a:cubicBezTo>
                  <a:pt x="1926" y="1391"/>
                  <a:pt x="1921" y="1402"/>
                  <a:pt x="1917" y="1413"/>
                </a:cubicBezTo>
                <a:cubicBezTo>
                  <a:pt x="1892" y="1468"/>
                  <a:pt x="1862" y="1521"/>
                  <a:pt x="1828" y="1571"/>
                </a:cubicBezTo>
                <a:cubicBezTo>
                  <a:pt x="1828" y="1571"/>
                  <a:pt x="1828" y="1571"/>
                  <a:pt x="1828" y="1571"/>
                </a:cubicBezTo>
                <a:cubicBezTo>
                  <a:pt x="1806" y="1602"/>
                  <a:pt x="1783" y="1633"/>
                  <a:pt x="1758" y="1661"/>
                </a:cubicBezTo>
                <a:cubicBezTo>
                  <a:pt x="1757" y="1663"/>
                  <a:pt x="1754" y="1664"/>
                  <a:pt x="1752" y="1664"/>
                </a:cubicBezTo>
                <a:close/>
                <a:moveTo>
                  <a:pt x="246" y="1657"/>
                </a:moveTo>
                <a:cubicBezTo>
                  <a:pt x="244" y="1657"/>
                  <a:pt x="241" y="1656"/>
                  <a:pt x="240" y="1654"/>
                </a:cubicBezTo>
                <a:cubicBezTo>
                  <a:pt x="193" y="1599"/>
                  <a:pt x="152" y="1539"/>
                  <a:pt x="118" y="1475"/>
                </a:cubicBezTo>
                <a:cubicBezTo>
                  <a:pt x="118" y="1475"/>
                  <a:pt x="118" y="1475"/>
                  <a:pt x="118" y="1475"/>
                </a:cubicBezTo>
                <a:cubicBezTo>
                  <a:pt x="104" y="1448"/>
                  <a:pt x="90" y="1421"/>
                  <a:pt x="79" y="1393"/>
                </a:cubicBezTo>
                <a:cubicBezTo>
                  <a:pt x="76" y="1386"/>
                  <a:pt x="73" y="1379"/>
                  <a:pt x="70" y="1372"/>
                </a:cubicBezTo>
                <a:cubicBezTo>
                  <a:pt x="69" y="1368"/>
                  <a:pt x="71" y="1363"/>
                  <a:pt x="75" y="1361"/>
                </a:cubicBezTo>
                <a:cubicBezTo>
                  <a:pt x="79" y="1359"/>
                  <a:pt x="84" y="1361"/>
                  <a:pt x="86" y="1366"/>
                </a:cubicBezTo>
                <a:cubicBezTo>
                  <a:pt x="89" y="1372"/>
                  <a:pt x="91" y="1379"/>
                  <a:pt x="94" y="1386"/>
                </a:cubicBezTo>
                <a:cubicBezTo>
                  <a:pt x="106" y="1414"/>
                  <a:pt x="119" y="1441"/>
                  <a:pt x="133" y="1467"/>
                </a:cubicBezTo>
                <a:cubicBezTo>
                  <a:pt x="133" y="1467"/>
                  <a:pt x="133" y="1467"/>
                  <a:pt x="133" y="1467"/>
                </a:cubicBezTo>
                <a:cubicBezTo>
                  <a:pt x="166" y="1530"/>
                  <a:pt x="207" y="1589"/>
                  <a:pt x="253" y="1643"/>
                </a:cubicBezTo>
                <a:cubicBezTo>
                  <a:pt x="256" y="1647"/>
                  <a:pt x="255" y="1652"/>
                  <a:pt x="252" y="1655"/>
                </a:cubicBezTo>
                <a:cubicBezTo>
                  <a:pt x="250" y="1657"/>
                  <a:pt x="248" y="1657"/>
                  <a:pt x="246" y="1657"/>
                </a:cubicBezTo>
                <a:close/>
                <a:moveTo>
                  <a:pt x="1933" y="1359"/>
                </a:moveTo>
                <a:cubicBezTo>
                  <a:pt x="1932" y="1359"/>
                  <a:pt x="1931" y="1359"/>
                  <a:pt x="1930" y="1359"/>
                </a:cubicBezTo>
                <a:cubicBezTo>
                  <a:pt x="1926" y="1357"/>
                  <a:pt x="1923" y="1352"/>
                  <a:pt x="1925" y="1348"/>
                </a:cubicBezTo>
                <a:cubicBezTo>
                  <a:pt x="1928" y="1341"/>
                  <a:pt x="1930" y="1334"/>
                  <a:pt x="1933" y="1327"/>
                </a:cubicBezTo>
                <a:cubicBezTo>
                  <a:pt x="1934" y="1322"/>
                  <a:pt x="1939" y="1320"/>
                  <a:pt x="1943" y="1321"/>
                </a:cubicBezTo>
                <a:cubicBezTo>
                  <a:pt x="1948" y="1323"/>
                  <a:pt x="1950" y="1328"/>
                  <a:pt x="1949" y="1332"/>
                </a:cubicBezTo>
                <a:cubicBezTo>
                  <a:pt x="1946" y="1339"/>
                  <a:pt x="1944" y="1347"/>
                  <a:pt x="1941" y="1354"/>
                </a:cubicBezTo>
                <a:cubicBezTo>
                  <a:pt x="1940" y="1357"/>
                  <a:pt x="1936" y="1359"/>
                  <a:pt x="1933" y="1359"/>
                </a:cubicBezTo>
                <a:close/>
                <a:moveTo>
                  <a:pt x="68" y="1351"/>
                </a:moveTo>
                <a:cubicBezTo>
                  <a:pt x="65" y="1351"/>
                  <a:pt x="61" y="1349"/>
                  <a:pt x="60" y="1345"/>
                </a:cubicBezTo>
                <a:cubicBezTo>
                  <a:pt x="58" y="1338"/>
                  <a:pt x="55" y="1331"/>
                  <a:pt x="53" y="1324"/>
                </a:cubicBezTo>
                <a:cubicBezTo>
                  <a:pt x="51" y="1319"/>
                  <a:pt x="53" y="1314"/>
                  <a:pt x="58" y="1313"/>
                </a:cubicBezTo>
                <a:cubicBezTo>
                  <a:pt x="62" y="1311"/>
                  <a:pt x="67" y="1314"/>
                  <a:pt x="69" y="1318"/>
                </a:cubicBezTo>
                <a:cubicBezTo>
                  <a:pt x="71" y="1325"/>
                  <a:pt x="74" y="1332"/>
                  <a:pt x="76" y="1339"/>
                </a:cubicBezTo>
                <a:cubicBezTo>
                  <a:pt x="78" y="1344"/>
                  <a:pt x="75" y="1349"/>
                  <a:pt x="71" y="1350"/>
                </a:cubicBezTo>
                <a:cubicBezTo>
                  <a:pt x="70" y="1351"/>
                  <a:pt x="69" y="1351"/>
                  <a:pt x="68" y="1351"/>
                </a:cubicBezTo>
                <a:close/>
                <a:moveTo>
                  <a:pt x="1950" y="1311"/>
                </a:moveTo>
                <a:cubicBezTo>
                  <a:pt x="1949" y="1311"/>
                  <a:pt x="1948" y="1311"/>
                  <a:pt x="1947" y="1311"/>
                </a:cubicBezTo>
                <a:cubicBezTo>
                  <a:pt x="1942" y="1309"/>
                  <a:pt x="1940" y="1304"/>
                  <a:pt x="1941" y="1300"/>
                </a:cubicBezTo>
                <a:cubicBezTo>
                  <a:pt x="1953" y="1264"/>
                  <a:pt x="1962" y="1228"/>
                  <a:pt x="1969" y="1191"/>
                </a:cubicBezTo>
                <a:cubicBezTo>
                  <a:pt x="1969" y="1191"/>
                  <a:pt x="1969" y="1191"/>
                  <a:pt x="1969" y="1191"/>
                </a:cubicBezTo>
                <a:cubicBezTo>
                  <a:pt x="1979" y="1140"/>
                  <a:pt x="1985" y="1088"/>
                  <a:pt x="1987" y="1037"/>
                </a:cubicBezTo>
                <a:cubicBezTo>
                  <a:pt x="1987" y="1026"/>
                  <a:pt x="1987" y="1014"/>
                  <a:pt x="1987" y="1003"/>
                </a:cubicBezTo>
                <a:cubicBezTo>
                  <a:pt x="1987" y="995"/>
                  <a:pt x="1987" y="987"/>
                  <a:pt x="1987" y="979"/>
                </a:cubicBezTo>
                <a:cubicBezTo>
                  <a:pt x="1987" y="975"/>
                  <a:pt x="1991" y="971"/>
                  <a:pt x="1995" y="971"/>
                </a:cubicBezTo>
                <a:cubicBezTo>
                  <a:pt x="2000" y="971"/>
                  <a:pt x="2004" y="974"/>
                  <a:pt x="2004" y="979"/>
                </a:cubicBezTo>
                <a:cubicBezTo>
                  <a:pt x="2004" y="987"/>
                  <a:pt x="2004" y="995"/>
                  <a:pt x="2004" y="1003"/>
                </a:cubicBezTo>
                <a:cubicBezTo>
                  <a:pt x="2004" y="1015"/>
                  <a:pt x="2004" y="1026"/>
                  <a:pt x="2004" y="1037"/>
                </a:cubicBezTo>
                <a:cubicBezTo>
                  <a:pt x="2002" y="1090"/>
                  <a:pt x="1996" y="1143"/>
                  <a:pt x="1986" y="1195"/>
                </a:cubicBezTo>
                <a:cubicBezTo>
                  <a:pt x="1986" y="1195"/>
                  <a:pt x="1986" y="1195"/>
                  <a:pt x="1986" y="1195"/>
                </a:cubicBezTo>
                <a:cubicBezTo>
                  <a:pt x="1978" y="1232"/>
                  <a:pt x="1969" y="1269"/>
                  <a:pt x="1958" y="1305"/>
                </a:cubicBezTo>
                <a:cubicBezTo>
                  <a:pt x="1956" y="1309"/>
                  <a:pt x="1953" y="1311"/>
                  <a:pt x="1950" y="1311"/>
                </a:cubicBezTo>
                <a:close/>
                <a:moveTo>
                  <a:pt x="52" y="1303"/>
                </a:moveTo>
                <a:cubicBezTo>
                  <a:pt x="48" y="1303"/>
                  <a:pt x="45" y="1300"/>
                  <a:pt x="44" y="1297"/>
                </a:cubicBezTo>
                <a:cubicBezTo>
                  <a:pt x="23" y="1227"/>
                  <a:pt x="9" y="1156"/>
                  <a:pt x="3" y="1084"/>
                </a:cubicBezTo>
                <a:cubicBezTo>
                  <a:pt x="3" y="1084"/>
                  <a:pt x="3" y="1084"/>
                  <a:pt x="3" y="1084"/>
                </a:cubicBezTo>
                <a:cubicBezTo>
                  <a:pt x="1" y="1061"/>
                  <a:pt x="0" y="1038"/>
                  <a:pt x="0" y="1015"/>
                </a:cubicBezTo>
                <a:cubicBezTo>
                  <a:pt x="0" y="1011"/>
                  <a:pt x="0" y="1007"/>
                  <a:pt x="0" y="1003"/>
                </a:cubicBezTo>
                <a:cubicBezTo>
                  <a:pt x="0" y="992"/>
                  <a:pt x="0" y="981"/>
                  <a:pt x="0" y="970"/>
                </a:cubicBezTo>
                <a:cubicBezTo>
                  <a:pt x="0" y="965"/>
                  <a:pt x="4" y="962"/>
                  <a:pt x="9" y="962"/>
                </a:cubicBezTo>
                <a:cubicBezTo>
                  <a:pt x="14" y="962"/>
                  <a:pt x="17" y="966"/>
                  <a:pt x="17" y="971"/>
                </a:cubicBezTo>
                <a:cubicBezTo>
                  <a:pt x="17" y="981"/>
                  <a:pt x="17" y="992"/>
                  <a:pt x="17" y="1003"/>
                </a:cubicBezTo>
                <a:cubicBezTo>
                  <a:pt x="17" y="1007"/>
                  <a:pt x="17" y="1011"/>
                  <a:pt x="17" y="1015"/>
                </a:cubicBezTo>
                <a:cubicBezTo>
                  <a:pt x="17" y="1037"/>
                  <a:pt x="18" y="1060"/>
                  <a:pt x="20" y="1083"/>
                </a:cubicBezTo>
                <a:cubicBezTo>
                  <a:pt x="20" y="1083"/>
                  <a:pt x="20" y="1083"/>
                  <a:pt x="20" y="1083"/>
                </a:cubicBezTo>
                <a:cubicBezTo>
                  <a:pt x="26" y="1153"/>
                  <a:pt x="39" y="1223"/>
                  <a:pt x="60" y="1292"/>
                </a:cubicBezTo>
                <a:cubicBezTo>
                  <a:pt x="61" y="1296"/>
                  <a:pt x="59" y="1301"/>
                  <a:pt x="54" y="1302"/>
                </a:cubicBezTo>
                <a:cubicBezTo>
                  <a:pt x="54" y="1302"/>
                  <a:pt x="53" y="1303"/>
                  <a:pt x="52" y="1303"/>
                </a:cubicBezTo>
                <a:close/>
                <a:moveTo>
                  <a:pt x="1994" y="959"/>
                </a:moveTo>
                <a:cubicBezTo>
                  <a:pt x="1990" y="959"/>
                  <a:pt x="1986" y="956"/>
                  <a:pt x="1986" y="951"/>
                </a:cubicBezTo>
                <a:cubicBezTo>
                  <a:pt x="1986" y="944"/>
                  <a:pt x="1985" y="936"/>
                  <a:pt x="1984" y="929"/>
                </a:cubicBezTo>
                <a:cubicBezTo>
                  <a:pt x="1984" y="924"/>
                  <a:pt x="1988" y="920"/>
                  <a:pt x="1992" y="920"/>
                </a:cubicBezTo>
                <a:cubicBezTo>
                  <a:pt x="1997" y="920"/>
                  <a:pt x="2001" y="923"/>
                  <a:pt x="2001" y="928"/>
                </a:cubicBezTo>
                <a:cubicBezTo>
                  <a:pt x="2002" y="935"/>
                  <a:pt x="2002" y="943"/>
                  <a:pt x="2003" y="951"/>
                </a:cubicBezTo>
                <a:cubicBezTo>
                  <a:pt x="2003" y="955"/>
                  <a:pt x="2000" y="959"/>
                  <a:pt x="1995" y="959"/>
                </a:cubicBezTo>
                <a:cubicBezTo>
                  <a:pt x="1995" y="959"/>
                  <a:pt x="1995" y="959"/>
                  <a:pt x="1994" y="959"/>
                </a:cubicBezTo>
                <a:close/>
                <a:moveTo>
                  <a:pt x="10" y="951"/>
                </a:moveTo>
                <a:cubicBezTo>
                  <a:pt x="10" y="951"/>
                  <a:pt x="10" y="951"/>
                  <a:pt x="10" y="951"/>
                </a:cubicBezTo>
                <a:cubicBezTo>
                  <a:pt x="5" y="950"/>
                  <a:pt x="1" y="946"/>
                  <a:pt x="2" y="942"/>
                </a:cubicBezTo>
                <a:cubicBezTo>
                  <a:pt x="2" y="934"/>
                  <a:pt x="3" y="926"/>
                  <a:pt x="3" y="919"/>
                </a:cubicBezTo>
                <a:cubicBezTo>
                  <a:pt x="4" y="914"/>
                  <a:pt x="8" y="911"/>
                  <a:pt x="13" y="911"/>
                </a:cubicBezTo>
                <a:cubicBezTo>
                  <a:pt x="17" y="911"/>
                  <a:pt x="21" y="916"/>
                  <a:pt x="20" y="920"/>
                </a:cubicBezTo>
                <a:cubicBezTo>
                  <a:pt x="20" y="928"/>
                  <a:pt x="19" y="935"/>
                  <a:pt x="19" y="943"/>
                </a:cubicBezTo>
                <a:cubicBezTo>
                  <a:pt x="18" y="947"/>
                  <a:pt x="15" y="951"/>
                  <a:pt x="10" y="951"/>
                </a:cubicBezTo>
                <a:close/>
                <a:moveTo>
                  <a:pt x="1990" y="909"/>
                </a:moveTo>
                <a:cubicBezTo>
                  <a:pt x="1986" y="909"/>
                  <a:pt x="1982" y="905"/>
                  <a:pt x="1982" y="901"/>
                </a:cubicBezTo>
                <a:cubicBezTo>
                  <a:pt x="1978" y="864"/>
                  <a:pt x="1972" y="827"/>
                  <a:pt x="1964" y="791"/>
                </a:cubicBezTo>
                <a:cubicBezTo>
                  <a:pt x="1964" y="791"/>
                  <a:pt x="1964" y="790"/>
                  <a:pt x="1964" y="790"/>
                </a:cubicBezTo>
                <a:cubicBezTo>
                  <a:pt x="1954" y="747"/>
                  <a:pt x="1942" y="704"/>
                  <a:pt x="1926" y="663"/>
                </a:cubicBezTo>
                <a:cubicBezTo>
                  <a:pt x="1917" y="638"/>
                  <a:pt x="1907" y="613"/>
                  <a:pt x="1896" y="589"/>
                </a:cubicBezTo>
                <a:cubicBezTo>
                  <a:pt x="1894" y="585"/>
                  <a:pt x="1895" y="580"/>
                  <a:pt x="1900" y="578"/>
                </a:cubicBezTo>
                <a:cubicBezTo>
                  <a:pt x="1904" y="576"/>
                  <a:pt x="1909" y="578"/>
                  <a:pt x="1911" y="582"/>
                </a:cubicBezTo>
                <a:cubicBezTo>
                  <a:pt x="1922" y="606"/>
                  <a:pt x="1933" y="632"/>
                  <a:pt x="1942" y="657"/>
                </a:cubicBezTo>
                <a:cubicBezTo>
                  <a:pt x="1958" y="699"/>
                  <a:pt x="1971" y="743"/>
                  <a:pt x="1980" y="787"/>
                </a:cubicBezTo>
                <a:cubicBezTo>
                  <a:pt x="1980" y="787"/>
                  <a:pt x="1980" y="787"/>
                  <a:pt x="1980" y="787"/>
                </a:cubicBezTo>
                <a:cubicBezTo>
                  <a:pt x="1989" y="824"/>
                  <a:pt x="1995" y="862"/>
                  <a:pt x="1999" y="899"/>
                </a:cubicBezTo>
                <a:cubicBezTo>
                  <a:pt x="1999" y="904"/>
                  <a:pt x="1996" y="908"/>
                  <a:pt x="1991" y="909"/>
                </a:cubicBezTo>
                <a:cubicBezTo>
                  <a:pt x="1991" y="909"/>
                  <a:pt x="1991" y="909"/>
                  <a:pt x="1990" y="909"/>
                </a:cubicBezTo>
                <a:close/>
                <a:moveTo>
                  <a:pt x="15" y="900"/>
                </a:moveTo>
                <a:cubicBezTo>
                  <a:pt x="14" y="900"/>
                  <a:pt x="14" y="900"/>
                  <a:pt x="14" y="900"/>
                </a:cubicBezTo>
                <a:cubicBezTo>
                  <a:pt x="9" y="899"/>
                  <a:pt x="6" y="895"/>
                  <a:pt x="6" y="890"/>
                </a:cubicBezTo>
                <a:cubicBezTo>
                  <a:pt x="14" y="819"/>
                  <a:pt x="30" y="748"/>
                  <a:pt x="54" y="679"/>
                </a:cubicBezTo>
                <a:cubicBezTo>
                  <a:pt x="54" y="679"/>
                  <a:pt x="54" y="679"/>
                  <a:pt x="54" y="679"/>
                </a:cubicBezTo>
                <a:cubicBezTo>
                  <a:pt x="59" y="665"/>
                  <a:pt x="64" y="650"/>
                  <a:pt x="70" y="636"/>
                </a:cubicBezTo>
                <a:cubicBezTo>
                  <a:pt x="78" y="615"/>
                  <a:pt x="87" y="594"/>
                  <a:pt x="97" y="574"/>
                </a:cubicBezTo>
                <a:cubicBezTo>
                  <a:pt x="99" y="569"/>
                  <a:pt x="104" y="568"/>
                  <a:pt x="108" y="570"/>
                </a:cubicBezTo>
                <a:cubicBezTo>
                  <a:pt x="112" y="572"/>
                  <a:pt x="114" y="577"/>
                  <a:pt x="112" y="581"/>
                </a:cubicBezTo>
                <a:cubicBezTo>
                  <a:pt x="103" y="601"/>
                  <a:pt x="94" y="622"/>
                  <a:pt x="85" y="643"/>
                </a:cubicBezTo>
                <a:cubicBezTo>
                  <a:pt x="80" y="656"/>
                  <a:pt x="75" y="671"/>
                  <a:pt x="70" y="685"/>
                </a:cubicBezTo>
                <a:cubicBezTo>
                  <a:pt x="70" y="685"/>
                  <a:pt x="70" y="685"/>
                  <a:pt x="70" y="685"/>
                </a:cubicBezTo>
                <a:cubicBezTo>
                  <a:pt x="47" y="752"/>
                  <a:pt x="31" y="822"/>
                  <a:pt x="23" y="892"/>
                </a:cubicBezTo>
                <a:cubicBezTo>
                  <a:pt x="23" y="897"/>
                  <a:pt x="19" y="900"/>
                  <a:pt x="15" y="900"/>
                </a:cubicBezTo>
                <a:close/>
                <a:moveTo>
                  <a:pt x="1891" y="568"/>
                </a:moveTo>
                <a:cubicBezTo>
                  <a:pt x="1888" y="568"/>
                  <a:pt x="1885" y="567"/>
                  <a:pt x="1883" y="564"/>
                </a:cubicBezTo>
                <a:cubicBezTo>
                  <a:pt x="1880" y="557"/>
                  <a:pt x="1877" y="550"/>
                  <a:pt x="1873" y="544"/>
                </a:cubicBezTo>
                <a:cubicBezTo>
                  <a:pt x="1871" y="540"/>
                  <a:pt x="1873" y="534"/>
                  <a:pt x="1877" y="532"/>
                </a:cubicBezTo>
                <a:cubicBezTo>
                  <a:pt x="1881" y="530"/>
                  <a:pt x="1886" y="532"/>
                  <a:pt x="1888" y="536"/>
                </a:cubicBezTo>
                <a:cubicBezTo>
                  <a:pt x="1892" y="543"/>
                  <a:pt x="1895" y="549"/>
                  <a:pt x="1899" y="556"/>
                </a:cubicBezTo>
                <a:cubicBezTo>
                  <a:pt x="1901" y="560"/>
                  <a:pt x="1899" y="565"/>
                  <a:pt x="1895" y="568"/>
                </a:cubicBezTo>
                <a:cubicBezTo>
                  <a:pt x="1894" y="568"/>
                  <a:pt x="1892" y="568"/>
                  <a:pt x="1891" y="568"/>
                </a:cubicBezTo>
                <a:close/>
                <a:moveTo>
                  <a:pt x="117" y="560"/>
                </a:moveTo>
                <a:cubicBezTo>
                  <a:pt x="116" y="560"/>
                  <a:pt x="114" y="560"/>
                  <a:pt x="113" y="560"/>
                </a:cubicBezTo>
                <a:cubicBezTo>
                  <a:pt x="109" y="557"/>
                  <a:pt x="107" y="552"/>
                  <a:pt x="109" y="548"/>
                </a:cubicBezTo>
                <a:cubicBezTo>
                  <a:pt x="113" y="541"/>
                  <a:pt x="116" y="535"/>
                  <a:pt x="120" y="528"/>
                </a:cubicBezTo>
                <a:cubicBezTo>
                  <a:pt x="122" y="524"/>
                  <a:pt x="127" y="522"/>
                  <a:pt x="132" y="524"/>
                </a:cubicBezTo>
                <a:cubicBezTo>
                  <a:pt x="136" y="527"/>
                  <a:pt x="137" y="532"/>
                  <a:pt x="135" y="536"/>
                </a:cubicBezTo>
                <a:cubicBezTo>
                  <a:pt x="131" y="543"/>
                  <a:pt x="128" y="549"/>
                  <a:pt x="125" y="556"/>
                </a:cubicBezTo>
                <a:cubicBezTo>
                  <a:pt x="123" y="559"/>
                  <a:pt x="120" y="560"/>
                  <a:pt x="117" y="560"/>
                </a:cubicBezTo>
                <a:close/>
                <a:moveTo>
                  <a:pt x="1867" y="523"/>
                </a:moveTo>
                <a:cubicBezTo>
                  <a:pt x="1864" y="523"/>
                  <a:pt x="1861" y="522"/>
                  <a:pt x="1860" y="519"/>
                </a:cubicBezTo>
                <a:cubicBezTo>
                  <a:pt x="1841" y="487"/>
                  <a:pt x="1821" y="455"/>
                  <a:pt x="1799" y="425"/>
                </a:cubicBezTo>
                <a:cubicBezTo>
                  <a:pt x="1799" y="425"/>
                  <a:pt x="1799" y="425"/>
                  <a:pt x="1799" y="425"/>
                </a:cubicBezTo>
                <a:cubicBezTo>
                  <a:pt x="1778" y="395"/>
                  <a:pt x="1754" y="366"/>
                  <a:pt x="1729" y="339"/>
                </a:cubicBezTo>
                <a:cubicBezTo>
                  <a:pt x="1707" y="314"/>
                  <a:pt x="1682" y="290"/>
                  <a:pt x="1657" y="267"/>
                </a:cubicBezTo>
                <a:cubicBezTo>
                  <a:pt x="1653" y="264"/>
                  <a:pt x="1653" y="259"/>
                  <a:pt x="1656" y="255"/>
                </a:cubicBezTo>
                <a:cubicBezTo>
                  <a:pt x="1659" y="252"/>
                  <a:pt x="1664" y="251"/>
                  <a:pt x="1668" y="254"/>
                </a:cubicBezTo>
                <a:cubicBezTo>
                  <a:pt x="1694" y="277"/>
                  <a:pt x="1719" y="302"/>
                  <a:pt x="1742" y="327"/>
                </a:cubicBezTo>
                <a:cubicBezTo>
                  <a:pt x="1767" y="355"/>
                  <a:pt x="1791" y="384"/>
                  <a:pt x="1813" y="415"/>
                </a:cubicBezTo>
                <a:cubicBezTo>
                  <a:pt x="1813" y="415"/>
                  <a:pt x="1813" y="415"/>
                  <a:pt x="1813" y="415"/>
                </a:cubicBezTo>
                <a:cubicBezTo>
                  <a:pt x="1835" y="446"/>
                  <a:pt x="1856" y="478"/>
                  <a:pt x="1875" y="511"/>
                </a:cubicBezTo>
                <a:cubicBezTo>
                  <a:pt x="1877" y="515"/>
                  <a:pt x="1875" y="520"/>
                  <a:pt x="1871" y="522"/>
                </a:cubicBezTo>
                <a:cubicBezTo>
                  <a:pt x="1870" y="523"/>
                  <a:pt x="1869" y="523"/>
                  <a:pt x="1867" y="523"/>
                </a:cubicBezTo>
                <a:close/>
                <a:moveTo>
                  <a:pt x="141" y="516"/>
                </a:moveTo>
                <a:cubicBezTo>
                  <a:pt x="140" y="516"/>
                  <a:pt x="138" y="515"/>
                  <a:pt x="137" y="515"/>
                </a:cubicBezTo>
                <a:cubicBezTo>
                  <a:pt x="133" y="512"/>
                  <a:pt x="132" y="507"/>
                  <a:pt x="134" y="503"/>
                </a:cubicBezTo>
                <a:cubicBezTo>
                  <a:pt x="170" y="440"/>
                  <a:pt x="213" y="381"/>
                  <a:pt x="261" y="328"/>
                </a:cubicBezTo>
                <a:cubicBezTo>
                  <a:pt x="261" y="328"/>
                  <a:pt x="261" y="328"/>
                  <a:pt x="262" y="328"/>
                </a:cubicBezTo>
                <a:cubicBezTo>
                  <a:pt x="267" y="323"/>
                  <a:pt x="272" y="317"/>
                  <a:pt x="277" y="312"/>
                </a:cubicBezTo>
                <a:cubicBezTo>
                  <a:pt x="298" y="290"/>
                  <a:pt x="320" y="268"/>
                  <a:pt x="343" y="248"/>
                </a:cubicBezTo>
                <a:cubicBezTo>
                  <a:pt x="347" y="245"/>
                  <a:pt x="352" y="246"/>
                  <a:pt x="355" y="249"/>
                </a:cubicBezTo>
                <a:cubicBezTo>
                  <a:pt x="358" y="253"/>
                  <a:pt x="358" y="258"/>
                  <a:pt x="354" y="261"/>
                </a:cubicBezTo>
                <a:cubicBezTo>
                  <a:pt x="332" y="281"/>
                  <a:pt x="310" y="302"/>
                  <a:pt x="289" y="323"/>
                </a:cubicBezTo>
                <a:cubicBezTo>
                  <a:pt x="284" y="329"/>
                  <a:pt x="279" y="334"/>
                  <a:pt x="274" y="340"/>
                </a:cubicBezTo>
                <a:cubicBezTo>
                  <a:pt x="274" y="340"/>
                  <a:pt x="274" y="340"/>
                  <a:pt x="274" y="340"/>
                </a:cubicBezTo>
                <a:cubicBezTo>
                  <a:pt x="226" y="392"/>
                  <a:pt x="184" y="450"/>
                  <a:pt x="149" y="511"/>
                </a:cubicBezTo>
                <a:cubicBezTo>
                  <a:pt x="147" y="514"/>
                  <a:pt x="144" y="516"/>
                  <a:pt x="141" y="516"/>
                </a:cubicBezTo>
                <a:close/>
                <a:moveTo>
                  <a:pt x="1641" y="251"/>
                </a:moveTo>
                <a:cubicBezTo>
                  <a:pt x="1639" y="251"/>
                  <a:pt x="1637" y="250"/>
                  <a:pt x="1635" y="249"/>
                </a:cubicBezTo>
                <a:cubicBezTo>
                  <a:pt x="1630" y="244"/>
                  <a:pt x="1624" y="239"/>
                  <a:pt x="1618" y="235"/>
                </a:cubicBezTo>
                <a:cubicBezTo>
                  <a:pt x="1614" y="232"/>
                  <a:pt x="1614" y="226"/>
                  <a:pt x="1617" y="223"/>
                </a:cubicBezTo>
                <a:cubicBezTo>
                  <a:pt x="1620" y="219"/>
                  <a:pt x="1625" y="218"/>
                  <a:pt x="1629" y="221"/>
                </a:cubicBezTo>
                <a:cubicBezTo>
                  <a:pt x="1634" y="226"/>
                  <a:pt x="1640" y="231"/>
                  <a:pt x="1646" y="236"/>
                </a:cubicBezTo>
                <a:cubicBezTo>
                  <a:pt x="1650" y="239"/>
                  <a:pt x="1650" y="244"/>
                  <a:pt x="1647" y="248"/>
                </a:cubicBezTo>
                <a:cubicBezTo>
                  <a:pt x="1646" y="250"/>
                  <a:pt x="1643" y="251"/>
                  <a:pt x="1641" y="251"/>
                </a:cubicBezTo>
                <a:close/>
                <a:moveTo>
                  <a:pt x="370" y="245"/>
                </a:moveTo>
                <a:cubicBezTo>
                  <a:pt x="368" y="245"/>
                  <a:pt x="365" y="244"/>
                  <a:pt x="364" y="242"/>
                </a:cubicBezTo>
                <a:cubicBezTo>
                  <a:pt x="361" y="238"/>
                  <a:pt x="361" y="233"/>
                  <a:pt x="365" y="230"/>
                </a:cubicBezTo>
                <a:cubicBezTo>
                  <a:pt x="371" y="225"/>
                  <a:pt x="377" y="220"/>
                  <a:pt x="383" y="216"/>
                </a:cubicBezTo>
                <a:cubicBezTo>
                  <a:pt x="386" y="213"/>
                  <a:pt x="392" y="213"/>
                  <a:pt x="394" y="217"/>
                </a:cubicBezTo>
                <a:cubicBezTo>
                  <a:pt x="397" y="221"/>
                  <a:pt x="397" y="226"/>
                  <a:pt x="393" y="229"/>
                </a:cubicBezTo>
                <a:cubicBezTo>
                  <a:pt x="387" y="234"/>
                  <a:pt x="381" y="238"/>
                  <a:pt x="376" y="243"/>
                </a:cubicBezTo>
                <a:cubicBezTo>
                  <a:pt x="374" y="244"/>
                  <a:pt x="372" y="245"/>
                  <a:pt x="370" y="245"/>
                </a:cubicBezTo>
                <a:close/>
                <a:moveTo>
                  <a:pt x="1601" y="219"/>
                </a:moveTo>
                <a:cubicBezTo>
                  <a:pt x="1599" y="219"/>
                  <a:pt x="1597" y="219"/>
                  <a:pt x="1596" y="217"/>
                </a:cubicBezTo>
                <a:cubicBezTo>
                  <a:pt x="1566" y="195"/>
                  <a:pt x="1535" y="174"/>
                  <a:pt x="1503" y="155"/>
                </a:cubicBezTo>
                <a:cubicBezTo>
                  <a:pt x="1503" y="155"/>
                  <a:pt x="1503" y="155"/>
                  <a:pt x="1503" y="155"/>
                </a:cubicBezTo>
                <a:cubicBezTo>
                  <a:pt x="1477" y="140"/>
                  <a:pt x="1451" y="126"/>
                  <a:pt x="1425" y="114"/>
                </a:cubicBezTo>
                <a:cubicBezTo>
                  <a:pt x="1387" y="96"/>
                  <a:pt x="1348" y="80"/>
                  <a:pt x="1309" y="67"/>
                </a:cubicBezTo>
                <a:cubicBezTo>
                  <a:pt x="1304" y="66"/>
                  <a:pt x="1302" y="61"/>
                  <a:pt x="1303" y="57"/>
                </a:cubicBezTo>
                <a:cubicBezTo>
                  <a:pt x="1305" y="52"/>
                  <a:pt x="1310" y="50"/>
                  <a:pt x="1314" y="51"/>
                </a:cubicBezTo>
                <a:cubicBezTo>
                  <a:pt x="1354" y="64"/>
                  <a:pt x="1394" y="80"/>
                  <a:pt x="1432" y="98"/>
                </a:cubicBezTo>
                <a:cubicBezTo>
                  <a:pt x="1459" y="111"/>
                  <a:pt x="1485" y="125"/>
                  <a:pt x="1511" y="140"/>
                </a:cubicBezTo>
                <a:cubicBezTo>
                  <a:pt x="1511" y="140"/>
                  <a:pt x="1511" y="140"/>
                  <a:pt x="1511" y="140"/>
                </a:cubicBezTo>
                <a:cubicBezTo>
                  <a:pt x="1544" y="160"/>
                  <a:pt x="1576" y="181"/>
                  <a:pt x="1606" y="204"/>
                </a:cubicBezTo>
                <a:cubicBezTo>
                  <a:pt x="1610" y="207"/>
                  <a:pt x="1611" y="212"/>
                  <a:pt x="1608" y="216"/>
                </a:cubicBezTo>
                <a:cubicBezTo>
                  <a:pt x="1606" y="218"/>
                  <a:pt x="1603" y="219"/>
                  <a:pt x="1601" y="219"/>
                </a:cubicBezTo>
                <a:close/>
                <a:moveTo>
                  <a:pt x="410" y="214"/>
                </a:moveTo>
                <a:cubicBezTo>
                  <a:pt x="408" y="214"/>
                  <a:pt x="405" y="212"/>
                  <a:pt x="403" y="210"/>
                </a:cubicBezTo>
                <a:cubicBezTo>
                  <a:pt x="401" y="206"/>
                  <a:pt x="401" y="201"/>
                  <a:pt x="405" y="198"/>
                </a:cubicBezTo>
                <a:cubicBezTo>
                  <a:pt x="463" y="155"/>
                  <a:pt x="526" y="119"/>
                  <a:pt x="592" y="89"/>
                </a:cubicBezTo>
                <a:cubicBezTo>
                  <a:pt x="596" y="87"/>
                  <a:pt x="601" y="89"/>
                  <a:pt x="603" y="93"/>
                </a:cubicBezTo>
                <a:cubicBezTo>
                  <a:pt x="605" y="98"/>
                  <a:pt x="603" y="103"/>
                  <a:pt x="599" y="105"/>
                </a:cubicBezTo>
                <a:cubicBezTo>
                  <a:pt x="534" y="134"/>
                  <a:pt x="472" y="170"/>
                  <a:pt x="415" y="212"/>
                </a:cubicBezTo>
                <a:cubicBezTo>
                  <a:pt x="414" y="213"/>
                  <a:pt x="412" y="214"/>
                  <a:pt x="410" y="214"/>
                </a:cubicBezTo>
                <a:close/>
                <a:moveTo>
                  <a:pt x="680" y="72"/>
                </a:moveTo>
                <a:cubicBezTo>
                  <a:pt x="676" y="72"/>
                  <a:pt x="673" y="70"/>
                  <a:pt x="672" y="66"/>
                </a:cubicBezTo>
                <a:cubicBezTo>
                  <a:pt x="670" y="62"/>
                  <a:pt x="672" y="57"/>
                  <a:pt x="677" y="56"/>
                </a:cubicBezTo>
                <a:cubicBezTo>
                  <a:pt x="690" y="51"/>
                  <a:pt x="704" y="46"/>
                  <a:pt x="718" y="42"/>
                </a:cubicBezTo>
                <a:cubicBezTo>
                  <a:pt x="718" y="42"/>
                  <a:pt x="718" y="42"/>
                  <a:pt x="719" y="42"/>
                </a:cubicBezTo>
                <a:cubicBezTo>
                  <a:pt x="755" y="32"/>
                  <a:pt x="792" y="23"/>
                  <a:pt x="830" y="16"/>
                </a:cubicBezTo>
                <a:cubicBezTo>
                  <a:pt x="834" y="15"/>
                  <a:pt x="839" y="19"/>
                  <a:pt x="839" y="23"/>
                </a:cubicBezTo>
                <a:cubicBezTo>
                  <a:pt x="840" y="28"/>
                  <a:pt x="837" y="32"/>
                  <a:pt x="833" y="33"/>
                </a:cubicBezTo>
                <a:cubicBezTo>
                  <a:pt x="796" y="39"/>
                  <a:pt x="759" y="48"/>
                  <a:pt x="724" y="58"/>
                </a:cubicBezTo>
                <a:cubicBezTo>
                  <a:pt x="724" y="58"/>
                  <a:pt x="723" y="59"/>
                  <a:pt x="723" y="59"/>
                </a:cubicBezTo>
                <a:cubicBezTo>
                  <a:pt x="710" y="63"/>
                  <a:pt x="696" y="67"/>
                  <a:pt x="682" y="72"/>
                </a:cubicBezTo>
                <a:cubicBezTo>
                  <a:pt x="681" y="72"/>
                  <a:pt x="680" y="72"/>
                  <a:pt x="680" y="72"/>
                </a:cubicBezTo>
                <a:close/>
                <a:moveTo>
                  <a:pt x="1284" y="59"/>
                </a:moveTo>
                <a:cubicBezTo>
                  <a:pt x="1284" y="59"/>
                  <a:pt x="1283" y="59"/>
                  <a:pt x="1282" y="59"/>
                </a:cubicBezTo>
                <a:cubicBezTo>
                  <a:pt x="1275" y="57"/>
                  <a:pt x="1268" y="55"/>
                  <a:pt x="1260" y="53"/>
                </a:cubicBezTo>
                <a:cubicBezTo>
                  <a:pt x="1256" y="52"/>
                  <a:pt x="1253" y="47"/>
                  <a:pt x="1254" y="42"/>
                </a:cubicBezTo>
                <a:cubicBezTo>
                  <a:pt x="1256" y="38"/>
                  <a:pt x="1260" y="35"/>
                  <a:pt x="1265" y="37"/>
                </a:cubicBezTo>
                <a:cubicBezTo>
                  <a:pt x="1272" y="39"/>
                  <a:pt x="1280" y="41"/>
                  <a:pt x="1287" y="43"/>
                </a:cubicBezTo>
                <a:cubicBezTo>
                  <a:pt x="1291" y="44"/>
                  <a:pt x="1294" y="49"/>
                  <a:pt x="1293" y="53"/>
                </a:cubicBezTo>
                <a:cubicBezTo>
                  <a:pt x="1291" y="57"/>
                  <a:pt x="1288" y="59"/>
                  <a:pt x="1284" y="59"/>
                </a:cubicBezTo>
                <a:close/>
                <a:moveTo>
                  <a:pt x="1235" y="46"/>
                </a:moveTo>
                <a:cubicBezTo>
                  <a:pt x="1235" y="46"/>
                  <a:pt x="1234" y="46"/>
                  <a:pt x="1233" y="46"/>
                </a:cubicBezTo>
                <a:cubicBezTo>
                  <a:pt x="1197" y="37"/>
                  <a:pt x="1160" y="30"/>
                  <a:pt x="1123" y="26"/>
                </a:cubicBezTo>
                <a:cubicBezTo>
                  <a:pt x="1123" y="26"/>
                  <a:pt x="1123" y="26"/>
                  <a:pt x="1123" y="26"/>
                </a:cubicBezTo>
                <a:cubicBezTo>
                  <a:pt x="1101" y="23"/>
                  <a:pt x="1079" y="21"/>
                  <a:pt x="1058" y="20"/>
                </a:cubicBezTo>
                <a:cubicBezTo>
                  <a:pt x="1009" y="17"/>
                  <a:pt x="959" y="18"/>
                  <a:pt x="910" y="23"/>
                </a:cubicBezTo>
                <a:cubicBezTo>
                  <a:pt x="906" y="23"/>
                  <a:pt x="902" y="20"/>
                  <a:pt x="901" y="15"/>
                </a:cubicBezTo>
                <a:cubicBezTo>
                  <a:pt x="901" y="10"/>
                  <a:pt x="904" y="6"/>
                  <a:pt x="909" y="6"/>
                </a:cubicBezTo>
                <a:cubicBezTo>
                  <a:pt x="959" y="1"/>
                  <a:pt x="1009" y="0"/>
                  <a:pt x="1059" y="3"/>
                </a:cubicBezTo>
                <a:cubicBezTo>
                  <a:pt x="1081" y="4"/>
                  <a:pt x="1103" y="6"/>
                  <a:pt x="1125" y="9"/>
                </a:cubicBezTo>
                <a:cubicBezTo>
                  <a:pt x="1125" y="9"/>
                  <a:pt x="1125" y="9"/>
                  <a:pt x="1125" y="9"/>
                </a:cubicBezTo>
                <a:cubicBezTo>
                  <a:pt x="1163" y="14"/>
                  <a:pt x="1200" y="20"/>
                  <a:pt x="1237" y="29"/>
                </a:cubicBezTo>
                <a:cubicBezTo>
                  <a:pt x="1242" y="31"/>
                  <a:pt x="1245" y="35"/>
                  <a:pt x="1244" y="40"/>
                </a:cubicBezTo>
                <a:cubicBezTo>
                  <a:pt x="1243" y="44"/>
                  <a:pt x="1239" y="46"/>
                  <a:pt x="1235" y="46"/>
                </a:cubicBezTo>
                <a:close/>
                <a:moveTo>
                  <a:pt x="859" y="29"/>
                </a:moveTo>
                <a:cubicBezTo>
                  <a:pt x="855" y="29"/>
                  <a:pt x="851" y="26"/>
                  <a:pt x="851" y="21"/>
                </a:cubicBezTo>
                <a:cubicBezTo>
                  <a:pt x="850" y="17"/>
                  <a:pt x="853" y="12"/>
                  <a:pt x="858" y="12"/>
                </a:cubicBezTo>
                <a:cubicBezTo>
                  <a:pt x="865" y="11"/>
                  <a:pt x="873" y="10"/>
                  <a:pt x="880" y="9"/>
                </a:cubicBezTo>
                <a:cubicBezTo>
                  <a:pt x="885" y="8"/>
                  <a:pt x="889" y="11"/>
                  <a:pt x="890" y="16"/>
                </a:cubicBezTo>
                <a:cubicBezTo>
                  <a:pt x="890" y="21"/>
                  <a:pt x="887" y="25"/>
                  <a:pt x="882" y="26"/>
                </a:cubicBezTo>
                <a:cubicBezTo>
                  <a:pt x="875" y="26"/>
                  <a:pt x="868" y="27"/>
                  <a:pt x="860" y="29"/>
                </a:cubicBezTo>
                <a:cubicBezTo>
                  <a:pt x="860" y="29"/>
                  <a:pt x="859" y="29"/>
                  <a:pt x="859" y="29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698" tIns="22846" rIns="45698" bIns="22846" numCol="1" anchor="t" anchorCtr="0" compatLnSpc="1">
            <a:prstTxWarp prst="textNoShape">
              <a:avLst/>
            </a:prstTxWarp>
          </a:bodyPr>
          <a:lstStyle/>
          <a:p>
            <a:pPr defTabSz="228468">
              <a:buClrTx/>
              <a:defRPr/>
            </a:pPr>
            <a:endParaRPr lang="en-US" sz="900" kern="1200">
              <a:solidFill>
                <a:srgbClr val="172144"/>
              </a:solidFill>
              <a:latin typeface="Calibri"/>
              <a:ea typeface="+mn-ea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xmlns="" id="{CA392C95-40C2-449D-9AE7-AC994DD4B089}"/>
              </a:ext>
            </a:extLst>
          </p:cNvPr>
          <p:cNvSpPr>
            <a:spLocks noEditPoints="1"/>
          </p:cNvSpPr>
          <p:nvPr/>
        </p:nvSpPr>
        <p:spPr bwMode="auto">
          <a:xfrm>
            <a:off x="4561091" y="1891507"/>
            <a:ext cx="3071412" cy="3073400"/>
          </a:xfrm>
          <a:custGeom>
            <a:avLst/>
            <a:gdLst>
              <a:gd name="T0" fmla="*/ 785 w 1933"/>
              <a:gd name="T1" fmla="*/ 1899 h 1933"/>
              <a:gd name="T2" fmla="*/ 1043 w 1933"/>
              <a:gd name="T3" fmla="*/ 1930 h 1933"/>
              <a:gd name="T4" fmla="*/ 1092 w 1933"/>
              <a:gd name="T5" fmla="*/ 1908 h 1933"/>
              <a:gd name="T6" fmla="*/ 1113 w 1933"/>
              <a:gd name="T7" fmla="*/ 1914 h 1933"/>
              <a:gd name="T8" fmla="*/ 1377 w 1933"/>
              <a:gd name="T9" fmla="*/ 1833 h 1933"/>
              <a:gd name="T10" fmla="*/ 1121 w 1933"/>
              <a:gd name="T11" fmla="*/ 1921 h 1933"/>
              <a:gd name="T12" fmla="*/ 758 w 1933"/>
              <a:gd name="T13" fmla="*/ 1893 h 1933"/>
              <a:gd name="T14" fmla="*/ 596 w 1933"/>
              <a:gd name="T15" fmla="*/ 1859 h 1933"/>
              <a:gd name="T16" fmla="*/ 603 w 1933"/>
              <a:gd name="T17" fmla="*/ 1844 h 1933"/>
              <a:gd name="T18" fmla="*/ 1387 w 1933"/>
              <a:gd name="T19" fmla="*/ 1828 h 1933"/>
              <a:gd name="T20" fmla="*/ 1394 w 1933"/>
              <a:gd name="T21" fmla="*/ 1832 h 1933"/>
              <a:gd name="T22" fmla="*/ 1640 w 1933"/>
              <a:gd name="T23" fmla="*/ 1637 h 1933"/>
              <a:gd name="T24" fmla="*/ 1439 w 1933"/>
              <a:gd name="T25" fmla="*/ 1808 h 1933"/>
              <a:gd name="T26" fmla="*/ 449 w 1933"/>
              <a:gd name="T27" fmla="*/ 1763 h 1933"/>
              <a:gd name="T28" fmla="*/ 310 w 1933"/>
              <a:gd name="T29" fmla="*/ 1676 h 1933"/>
              <a:gd name="T30" fmla="*/ 321 w 1933"/>
              <a:gd name="T31" fmla="*/ 1663 h 1933"/>
              <a:gd name="T32" fmla="*/ 1659 w 1933"/>
              <a:gd name="T33" fmla="*/ 1629 h 1933"/>
              <a:gd name="T34" fmla="*/ 1665 w 1933"/>
              <a:gd name="T35" fmla="*/ 1631 h 1933"/>
              <a:gd name="T36" fmla="*/ 1830 w 1933"/>
              <a:gd name="T37" fmla="*/ 1362 h 1933"/>
              <a:gd name="T38" fmla="*/ 1699 w 1933"/>
              <a:gd name="T39" fmla="*/ 1593 h 1933"/>
              <a:gd name="T40" fmla="*/ 205 w 1933"/>
              <a:gd name="T41" fmla="*/ 1534 h 1933"/>
              <a:gd name="T42" fmla="*/ 105 w 1933"/>
              <a:gd name="T43" fmla="*/ 1403 h 1933"/>
              <a:gd name="T44" fmla="*/ 120 w 1933"/>
              <a:gd name="T45" fmla="*/ 1396 h 1933"/>
              <a:gd name="T46" fmla="*/ 1846 w 1933"/>
              <a:gd name="T47" fmla="*/ 1347 h 1933"/>
              <a:gd name="T48" fmla="*/ 1849 w 1933"/>
              <a:gd name="T49" fmla="*/ 1348 h 1933"/>
              <a:gd name="T50" fmla="*/ 1919 w 1933"/>
              <a:gd name="T51" fmla="*/ 1131 h 1933"/>
              <a:gd name="T52" fmla="*/ 40 w 1933"/>
              <a:gd name="T53" fmla="*/ 1207 h 1933"/>
              <a:gd name="T54" fmla="*/ 27 w 1933"/>
              <a:gd name="T55" fmla="*/ 1189 h 1933"/>
              <a:gd name="T56" fmla="*/ 18 w 1933"/>
              <a:gd name="T57" fmla="*/ 930 h 1933"/>
              <a:gd name="T58" fmla="*/ 35 w 1933"/>
              <a:gd name="T59" fmla="*/ 1196 h 1933"/>
              <a:gd name="T60" fmla="*/ 1926 w 1933"/>
              <a:gd name="T61" fmla="*/ 1080 h 1933"/>
              <a:gd name="T62" fmla="*/ 1916 w 1933"/>
              <a:gd name="T63" fmla="*/ 967 h 1933"/>
              <a:gd name="T64" fmla="*/ 1917 w 1933"/>
              <a:gd name="T65" fmla="*/ 790 h 1933"/>
              <a:gd name="T66" fmla="*/ 1921 w 1933"/>
              <a:gd name="T67" fmla="*/ 1060 h 1933"/>
              <a:gd name="T68" fmla="*/ 22 w 1933"/>
              <a:gd name="T69" fmla="*/ 879 h 1933"/>
              <a:gd name="T70" fmla="*/ 28 w 1933"/>
              <a:gd name="T71" fmla="*/ 737 h 1933"/>
              <a:gd name="T72" fmla="*/ 45 w 1933"/>
              <a:gd name="T73" fmla="*/ 741 h 1933"/>
              <a:gd name="T74" fmla="*/ 1896 w 1933"/>
              <a:gd name="T75" fmla="*/ 734 h 1933"/>
              <a:gd name="T76" fmla="*/ 1882 w 1933"/>
              <a:gd name="T77" fmla="*/ 717 h 1933"/>
              <a:gd name="T78" fmla="*/ 1796 w 1933"/>
              <a:gd name="T79" fmla="*/ 472 h 1933"/>
              <a:gd name="T80" fmla="*/ 1891 w 1933"/>
              <a:gd name="T81" fmla="*/ 723 h 1933"/>
              <a:gd name="T82" fmla="*/ 111 w 1933"/>
              <a:gd name="T83" fmla="*/ 557 h 1933"/>
              <a:gd name="T84" fmla="*/ 166 w 1933"/>
              <a:gd name="T85" fmla="*/ 426 h 1933"/>
              <a:gd name="T86" fmla="*/ 254 w 1933"/>
              <a:gd name="T87" fmla="*/ 340 h 1933"/>
              <a:gd name="T88" fmla="*/ 1767 w 1933"/>
              <a:gd name="T89" fmla="*/ 457 h 1933"/>
              <a:gd name="T90" fmla="*/ 1774 w 1933"/>
              <a:gd name="T91" fmla="*/ 461 h 1933"/>
              <a:gd name="T92" fmla="*/ 1562 w 1933"/>
              <a:gd name="T93" fmla="*/ 228 h 1933"/>
              <a:gd name="T94" fmla="*/ 1752 w 1933"/>
              <a:gd name="T95" fmla="*/ 405 h 1933"/>
              <a:gd name="T96" fmla="*/ 295 w 1933"/>
              <a:gd name="T97" fmla="*/ 273 h 1933"/>
              <a:gd name="T98" fmla="*/ 315 w 1933"/>
              <a:gd name="T99" fmla="*/ 265 h 1933"/>
              <a:gd name="T100" fmla="*/ 539 w 1933"/>
              <a:gd name="T101" fmla="*/ 120 h 1933"/>
              <a:gd name="T102" fmla="*/ 1540 w 1933"/>
              <a:gd name="T103" fmla="*/ 211 h 1933"/>
              <a:gd name="T104" fmla="*/ 1545 w 1933"/>
              <a:gd name="T105" fmla="*/ 212 h 1933"/>
              <a:gd name="T106" fmla="*/ 1263 w 1933"/>
              <a:gd name="T107" fmla="*/ 57 h 1933"/>
              <a:gd name="T108" fmla="*/ 1504 w 1933"/>
              <a:gd name="T109" fmla="*/ 183 h 1933"/>
              <a:gd name="T110" fmla="*/ 584 w 1933"/>
              <a:gd name="T111" fmla="*/ 99 h 1933"/>
              <a:gd name="T112" fmla="*/ 712 w 1933"/>
              <a:gd name="T113" fmla="*/ 35 h 1933"/>
              <a:gd name="T114" fmla="*/ 716 w 1933"/>
              <a:gd name="T115" fmla="*/ 52 h 1933"/>
              <a:gd name="T116" fmla="*/ 1214 w 1933"/>
              <a:gd name="T117" fmla="*/ 42 h 1933"/>
              <a:gd name="T118" fmla="*/ 1193 w 1933"/>
              <a:gd name="T119" fmla="*/ 46 h 1933"/>
              <a:gd name="T120" fmla="*/ 937 w 1933"/>
              <a:gd name="T121" fmla="*/ 1 h 1933"/>
              <a:gd name="T122" fmla="*/ 886 w 1933"/>
              <a:gd name="T123" fmla="*/ 21 h 1933"/>
              <a:gd name="T124" fmla="*/ 909 w 1933"/>
              <a:gd name="T125" fmla="*/ 20 h 1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33" h="1933">
                <a:moveTo>
                  <a:pt x="967" y="1933"/>
                </a:moveTo>
                <a:cubicBezTo>
                  <a:pt x="954" y="1933"/>
                  <a:pt x="941" y="1933"/>
                  <a:pt x="929" y="1933"/>
                </a:cubicBezTo>
                <a:cubicBezTo>
                  <a:pt x="929" y="1933"/>
                  <a:pt x="929" y="1933"/>
                  <a:pt x="929" y="1933"/>
                </a:cubicBezTo>
                <a:cubicBezTo>
                  <a:pt x="880" y="1931"/>
                  <a:pt x="830" y="1925"/>
                  <a:pt x="782" y="1915"/>
                </a:cubicBezTo>
                <a:cubicBezTo>
                  <a:pt x="777" y="1914"/>
                  <a:pt x="774" y="1910"/>
                  <a:pt x="775" y="1905"/>
                </a:cubicBezTo>
                <a:cubicBezTo>
                  <a:pt x="776" y="1901"/>
                  <a:pt x="780" y="1898"/>
                  <a:pt x="785" y="1899"/>
                </a:cubicBezTo>
                <a:cubicBezTo>
                  <a:pt x="833" y="1908"/>
                  <a:pt x="881" y="1914"/>
                  <a:pt x="930" y="1916"/>
                </a:cubicBezTo>
                <a:cubicBezTo>
                  <a:pt x="930" y="1916"/>
                  <a:pt x="930" y="1916"/>
                  <a:pt x="930" y="1916"/>
                </a:cubicBezTo>
                <a:cubicBezTo>
                  <a:pt x="952" y="1917"/>
                  <a:pt x="974" y="1917"/>
                  <a:pt x="995" y="1916"/>
                </a:cubicBezTo>
                <a:cubicBezTo>
                  <a:pt x="1011" y="1916"/>
                  <a:pt x="1026" y="1915"/>
                  <a:pt x="1042" y="1914"/>
                </a:cubicBezTo>
                <a:cubicBezTo>
                  <a:pt x="1046" y="1913"/>
                  <a:pt x="1050" y="1917"/>
                  <a:pt x="1051" y="1921"/>
                </a:cubicBezTo>
                <a:cubicBezTo>
                  <a:pt x="1051" y="1926"/>
                  <a:pt x="1048" y="1930"/>
                  <a:pt x="1043" y="1930"/>
                </a:cubicBezTo>
                <a:cubicBezTo>
                  <a:pt x="1027" y="1932"/>
                  <a:pt x="1011" y="1933"/>
                  <a:pt x="996" y="1933"/>
                </a:cubicBezTo>
                <a:cubicBezTo>
                  <a:pt x="986" y="1933"/>
                  <a:pt x="976" y="1933"/>
                  <a:pt x="967" y="1933"/>
                </a:cubicBezTo>
                <a:close/>
                <a:moveTo>
                  <a:pt x="1070" y="1928"/>
                </a:moveTo>
                <a:cubicBezTo>
                  <a:pt x="1066" y="1928"/>
                  <a:pt x="1063" y="1925"/>
                  <a:pt x="1062" y="1920"/>
                </a:cubicBezTo>
                <a:cubicBezTo>
                  <a:pt x="1062" y="1916"/>
                  <a:pt x="1065" y="1911"/>
                  <a:pt x="1070" y="1911"/>
                </a:cubicBezTo>
                <a:cubicBezTo>
                  <a:pt x="1077" y="1910"/>
                  <a:pt x="1085" y="1909"/>
                  <a:pt x="1092" y="1908"/>
                </a:cubicBezTo>
                <a:cubicBezTo>
                  <a:pt x="1096" y="1908"/>
                  <a:pt x="1101" y="1911"/>
                  <a:pt x="1101" y="1915"/>
                </a:cubicBezTo>
                <a:cubicBezTo>
                  <a:pt x="1102" y="1920"/>
                  <a:pt x="1099" y="1924"/>
                  <a:pt x="1094" y="1925"/>
                </a:cubicBezTo>
                <a:cubicBezTo>
                  <a:pt x="1087" y="1926"/>
                  <a:pt x="1079" y="1927"/>
                  <a:pt x="1071" y="1928"/>
                </a:cubicBezTo>
                <a:cubicBezTo>
                  <a:pt x="1071" y="1928"/>
                  <a:pt x="1071" y="1928"/>
                  <a:pt x="1070" y="1928"/>
                </a:cubicBezTo>
                <a:close/>
                <a:moveTo>
                  <a:pt x="1121" y="1921"/>
                </a:moveTo>
                <a:cubicBezTo>
                  <a:pt x="1117" y="1921"/>
                  <a:pt x="1113" y="1918"/>
                  <a:pt x="1113" y="1914"/>
                </a:cubicBezTo>
                <a:cubicBezTo>
                  <a:pt x="1112" y="1909"/>
                  <a:pt x="1115" y="1905"/>
                  <a:pt x="1120" y="1904"/>
                </a:cubicBezTo>
                <a:cubicBezTo>
                  <a:pt x="1167" y="1896"/>
                  <a:pt x="1215" y="1885"/>
                  <a:pt x="1261" y="1870"/>
                </a:cubicBezTo>
                <a:cubicBezTo>
                  <a:pt x="1261" y="1870"/>
                  <a:pt x="1261" y="1869"/>
                  <a:pt x="1261" y="1869"/>
                </a:cubicBezTo>
                <a:cubicBezTo>
                  <a:pt x="1292" y="1860"/>
                  <a:pt x="1322" y="1848"/>
                  <a:pt x="1351" y="1835"/>
                </a:cubicBezTo>
                <a:cubicBezTo>
                  <a:pt x="1356" y="1833"/>
                  <a:pt x="1361" y="1831"/>
                  <a:pt x="1365" y="1828"/>
                </a:cubicBezTo>
                <a:cubicBezTo>
                  <a:pt x="1370" y="1827"/>
                  <a:pt x="1375" y="1828"/>
                  <a:pt x="1377" y="1833"/>
                </a:cubicBezTo>
                <a:cubicBezTo>
                  <a:pt x="1379" y="1837"/>
                  <a:pt x="1377" y="1842"/>
                  <a:pt x="1372" y="1844"/>
                </a:cubicBezTo>
                <a:cubicBezTo>
                  <a:pt x="1368" y="1846"/>
                  <a:pt x="1363" y="1848"/>
                  <a:pt x="1358" y="1850"/>
                </a:cubicBezTo>
                <a:cubicBezTo>
                  <a:pt x="1328" y="1864"/>
                  <a:pt x="1297" y="1875"/>
                  <a:pt x="1266" y="1886"/>
                </a:cubicBezTo>
                <a:cubicBezTo>
                  <a:pt x="1266" y="1886"/>
                  <a:pt x="1266" y="1886"/>
                  <a:pt x="1266" y="1886"/>
                </a:cubicBezTo>
                <a:cubicBezTo>
                  <a:pt x="1219" y="1901"/>
                  <a:pt x="1171" y="1913"/>
                  <a:pt x="1122" y="1921"/>
                </a:cubicBezTo>
                <a:cubicBezTo>
                  <a:pt x="1122" y="1921"/>
                  <a:pt x="1121" y="1921"/>
                  <a:pt x="1121" y="1921"/>
                </a:cubicBezTo>
                <a:close/>
                <a:moveTo>
                  <a:pt x="756" y="1910"/>
                </a:moveTo>
                <a:cubicBezTo>
                  <a:pt x="755" y="1910"/>
                  <a:pt x="754" y="1910"/>
                  <a:pt x="754" y="1909"/>
                </a:cubicBezTo>
                <a:cubicBezTo>
                  <a:pt x="746" y="1908"/>
                  <a:pt x="739" y="1906"/>
                  <a:pt x="732" y="1904"/>
                </a:cubicBezTo>
                <a:cubicBezTo>
                  <a:pt x="727" y="1903"/>
                  <a:pt x="724" y="1898"/>
                  <a:pt x="725" y="1894"/>
                </a:cubicBezTo>
                <a:cubicBezTo>
                  <a:pt x="727" y="1889"/>
                  <a:pt x="731" y="1887"/>
                  <a:pt x="736" y="1888"/>
                </a:cubicBezTo>
                <a:cubicBezTo>
                  <a:pt x="743" y="1889"/>
                  <a:pt x="750" y="1891"/>
                  <a:pt x="758" y="1893"/>
                </a:cubicBezTo>
                <a:cubicBezTo>
                  <a:pt x="762" y="1894"/>
                  <a:pt x="765" y="1898"/>
                  <a:pt x="764" y="1903"/>
                </a:cubicBezTo>
                <a:cubicBezTo>
                  <a:pt x="763" y="1907"/>
                  <a:pt x="760" y="1910"/>
                  <a:pt x="756" y="1910"/>
                </a:cubicBezTo>
                <a:close/>
                <a:moveTo>
                  <a:pt x="706" y="1897"/>
                </a:moveTo>
                <a:cubicBezTo>
                  <a:pt x="706" y="1897"/>
                  <a:pt x="705" y="1897"/>
                  <a:pt x="704" y="1897"/>
                </a:cubicBezTo>
                <a:cubicBezTo>
                  <a:pt x="679" y="1890"/>
                  <a:pt x="654" y="1881"/>
                  <a:pt x="629" y="1872"/>
                </a:cubicBezTo>
                <a:cubicBezTo>
                  <a:pt x="618" y="1868"/>
                  <a:pt x="607" y="1864"/>
                  <a:pt x="596" y="1859"/>
                </a:cubicBezTo>
                <a:cubicBezTo>
                  <a:pt x="596" y="1859"/>
                  <a:pt x="596" y="1859"/>
                  <a:pt x="596" y="1859"/>
                </a:cubicBezTo>
                <a:cubicBezTo>
                  <a:pt x="551" y="1840"/>
                  <a:pt x="506" y="1818"/>
                  <a:pt x="464" y="1792"/>
                </a:cubicBezTo>
                <a:cubicBezTo>
                  <a:pt x="460" y="1790"/>
                  <a:pt x="459" y="1785"/>
                  <a:pt x="461" y="1781"/>
                </a:cubicBezTo>
                <a:cubicBezTo>
                  <a:pt x="464" y="1777"/>
                  <a:pt x="469" y="1775"/>
                  <a:pt x="473" y="1778"/>
                </a:cubicBezTo>
                <a:cubicBezTo>
                  <a:pt x="514" y="1803"/>
                  <a:pt x="558" y="1825"/>
                  <a:pt x="603" y="1844"/>
                </a:cubicBezTo>
                <a:cubicBezTo>
                  <a:pt x="603" y="1844"/>
                  <a:pt x="603" y="1844"/>
                  <a:pt x="603" y="1844"/>
                </a:cubicBezTo>
                <a:cubicBezTo>
                  <a:pt x="614" y="1848"/>
                  <a:pt x="624" y="1852"/>
                  <a:pt x="635" y="1856"/>
                </a:cubicBezTo>
                <a:cubicBezTo>
                  <a:pt x="659" y="1865"/>
                  <a:pt x="684" y="1873"/>
                  <a:pt x="709" y="1880"/>
                </a:cubicBezTo>
                <a:cubicBezTo>
                  <a:pt x="713" y="1882"/>
                  <a:pt x="716" y="1886"/>
                  <a:pt x="715" y="1891"/>
                </a:cubicBezTo>
                <a:cubicBezTo>
                  <a:pt x="713" y="1895"/>
                  <a:pt x="710" y="1897"/>
                  <a:pt x="706" y="1897"/>
                </a:cubicBezTo>
                <a:close/>
                <a:moveTo>
                  <a:pt x="1394" y="1832"/>
                </a:moveTo>
                <a:cubicBezTo>
                  <a:pt x="1391" y="1832"/>
                  <a:pt x="1388" y="1831"/>
                  <a:pt x="1387" y="1828"/>
                </a:cubicBezTo>
                <a:cubicBezTo>
                  <a:pt x="1385" y="1824"/>
                  <a:pt x="1386" y="1818"/>
                  <a:pt x="1391" y="1816"/>
                </a:cubicBezTo>
                <a:cubicBezTo>
                  <a:pt x="1397" y="1813"/>
                  <a:pt x="1404" y="1810"/>
                  <a:pt x="1411" y="1806"/>
                </a:cubicBezTo>
                <a:cubicBezTo>
                  <a:pt x="1415" y="1804"/>
                  <a:pt x="1420" y="1805"/>
                  <a:pt x="1422" y="1810"/>
                </a:cubicBezTo>
                <a:cubicBezTo>
                  <a:pt x="1424" y="1814"/>
                  <a:pt x="1423" y="1819"/>
                  <a:pt x="1418" y="1821"/>
                </a:cubicBezTo>
                <a:cubicBezTo>
                  <a:pt x="1412" y="1825"/>
                  <a:pt x="1405" y="1828"/>
                  <a:pt x="1398" y="1832"/>
                </a:cubicBezTo>
                <a:cubicBezTo>
                  <a:pt x="1397" y="1832"/>
                  <a:pt x="1396" y="1832"/>
                  <a:pt x="1394" y="1832"/>
                </a:cubicBezTo>
                <a:close/>
                <a:moveTo>
                  <a:pt x="1439" y="1808"/>
                </a:moveTo>
                <a:cubicBezTo>
                  <a:pt x="1436" y="1808"/>
                  <a:pt x="1433" y="1807"/>
                  <a:pt x="1432" y="1804"/>
                </a:cubicBezTo>
                <a:cubicBezTo>
                  <a:pt x="1430" y="1800"/>
                  <a:pt x="1431" y="1795"/>
                  <a:pt x="1435" y="1793"/>
                </a:cubicBezTo>
                <a:cubicBezTo>
                  <a:pt x="1477" y="1769"/>
                  <a:pt x="1518" y="1741"/>
                  <a:pt x="1556" y="1711"/>
                </a:cubicBezTo>
                <a:cubicBezTo>
                  <a:pt x="1556" y="1711"/>
                  <a:pt x="1556" y="1711"/>
                  <a:pt x="1556" y="1711"/>
                </a:cubicBezTo>
                <a:cubicBezTo>
                  <a:pt x="1585" y="1688"/>
                  <a:pt x="1613" y="1663"/>
                  <a:pt x="1640" y="1637"/>
                </a:cubicBezTo>
                <a:cubicBezTo>
                  <a:pt x="1643" y="1633"/>
                  <a:pt x="1648" y="1633"/>
                  <a:pt x="1652" y="1637"/>
                </a:cubicBezTo>
                <a:cubicBezTo>
                  <a:pt x="1655" y="1640"/>
                  <a:pt x="1655" y="1645"/>
                  <a:pt x="1652" y="1649"/>
                </a:cubicBezTo>
                <a:cubicBezTo>
                  <a:pt x="1625" y="1676"/>
                  <a:pt x="1596" y="1701"/>
                  <a:pt x="1566" y="1725"/>
                </a:cubicBezTo>
                <a:cubicBezTo>
                  <a:pt x="1566" y="1725"/>
                  <a:pt x="1566" y="1725"/>
                  <a:pt x="1566" y="1725"/>
                </a:cubicBezTo>
                <a:cubicBezTo>
                  <a:pt x="1528" y="1755"/>
                  <a:pt x="1486" y="1783"/>
                  <a:pt x="1443" y="1807"/>
                </a:cubicBezTo>
                <a:cubicBezTo>
                  <a:pt x="1442" y="1808"/>
                  <a:pt x="1441" y="1808"/>
                  <a:pt x="1439" y="1808"/>
                </a:cubicBezTo>
                <a:close/>
                <a:moveTo>
                  <a:pt x="445" y="1778"/>
                </a:moveTo>
                <a:cubicBezTo>
                  <a:pt x="443" y="1778"/>
                  <a:pt x="441" y="1778"/>
                  <a:pt x="440" y="1777"/>
                </a:cubicBezTo>
                <a:cubicBezTo>
                  <a:pt x="434" y="1773"/>
                  <a:pt x="427" y="1769"/>
                  <a:pt x="421" y="1764"/>
                </a:cubicBezTo>
                <a:cubicBezTo>
                  <a:pt x="417" y="1762"/>
                  <a:pt x="416" y="1757"/>
                  <a:pt x="419" y="1753"/>
                </a:cubicBezTo>
                <a:cubicBezTo>
                  <a:pt x="421" y="1749"/>
                  <a:pt x="427" y="1748"/>
                  <a:pt x="430" y="1750"/>
                </a:cubicBezTo>
                <a:cubicBezTo>
                  <a:pt x="437" y="1755"/>
                  <a:pt x="443" y="1759"/>
                  <a:pt x="449" y="1763"/>
                </a:cubicBezTo>
                <a:cubicBezTo>
                  <a:pt x="453" y="1765"/>
                  <a:pt x="454" y="1771"/>
                  <a:pt x="452" y="1775"/>
                </a:cubicBezTo>
                <a:cubicBezTo>
                  <a:pt x="450" y="1777"/>
                  <a:pt x="447" y="1778"/>
                  <a:pt x="445" y="1778"/>
                </a:cubicBezTo>
                <a:close/>
                <a:moveTo>
                  <a:pt x="403" y="1750"/>
                </a:moveTo>
                <a:cubicBezTo>
                  <a:pt x="401" y="1750"/>
                  <a:pt x="399" y="1749"/>
                  <a:pt x="398" y="1748"/>
                </a:cubicBezTo>
                <a:cubicBezTo>
                  <a:pt x="368" y="1726"/>
                  <a:pt x="339" y="1703"/>
                  <a:pt x="312" y="1678"/>
                </a:cubicBezTo>
                <a:cubicBezTo>
                  <a:pt x="310" y="1676"/>
                  <a:pt x="310" y="1676"/>
                  <a:pt x="310" y="1676"/>
                </a:cubicBezTo>
                <a:cubicBezTo>
                  <a:pt x="310" y="1676"/>
                  <a:pt x="310" y="1676"/>
                  <a:pt x="310" y="1676"/>
                </a:cubicBezTo>
                <a:cubicBezTo>
                  <a:pt x="273" y="1642"/>
                  <a:pt x="240" y="1605"/>
                  <a:pt x="209" y="1567"/>
                </a:cubicBezTo>
                <a:cubicBezTo>
                  <a:pt x="206" y="1563"/>
                  <a:pt x="207" y="1558"/>
                  <a:pt x="210" y="1555"/>
                </a:cubicBezTo>
                <a:cubicBezTo>
                  <a:pt x="214" y="1552"/>
                  <a:pt x="219" y="1552"/>
                  <a:pt x="222" y="1556"/>
                </a:cubicBezTo>
                <a:cubicBezTo>
                  <a:pt x="252" y="1594"/>
                  <a:pt x="286" y="1630"/>
                  <a:pt x="321" y="1663"/>
                </a:cubicBezTo>
                <a:cubicBezTo>
                  <a:pt x="321" y="1663"/>
                  <a:pt x="321" y="1663"/>
                  <a:pt x="321" y="1663"/>
                </a:cubicBezTo>
                <a:cubicBezTo>
                  <a:pt x="324" y="1666"/>
                  <a:pt x="324" y="1666"/>
                  <a:pt x="324" y="1666"/>
                </a:cubicBezTo>
                <a:cubicBezTo>
                  <a:pt x="350" y="1690"/>
                  <a:pt x="378" y="1713"/>
                  <a:pt x="408" y="1734"/>
                </a:cubicBezTo>
                <a:cubicBezTo>
                  <a:pt x="411" y="1737"/>
                  <a:pt x="412" y="1742"/>
                  <a:pt x="409" y="1746"/>
                </a:cubicBezTo>
                <a:cubicBezTo>
                  <a:pt x="408" y="1748"/>
                  <a:pt x="405" y="1750"/>
                  <a:pt x="403" y="1750"/>
                </a:cubicBezTo>
                <a:close/>
                <a:moveTo>
                  <a:pt x="1665" y="1631"/>
                </a:moveTo>
                <a:cubicBezTo>
                  <a:pt x="1663" y="1631"/>
                  <a:pt x="1661" y="1630"/>
                  <a:pt x="1659" y="1629"/>
                </a:cubicBezTo>
                <a:cubicBezTo>
                  <a:pt x="1656" y="1625"/>
                  <a:pt x="1656" y="1620"/>
                  <a:pt x="1659" y="1617"/>
                </a:cubicBezTo>
                <a:cubicBezTo>
                  <a:pt x="1664" y="1611"/>
                  <a:pt x="1669" y="1606"/>
                  <a:pt x="1674" y="1600"/>
                </a:cubicBezTo>
                <a:cubicBezTo>
                  <a:pt x="1677" y="1597"/>
                  <a:pt x="1683" y="1596"/>
                  <a:pt x="1686" y="1599"/>
                </a:cubicBezTo>
                <a:cubicBezTo>
                  <a:pt x="1690" y="1603"/>
                  <a:pt x="1690" y="1608"/>
                  <a:pt x="1687" y="1611"/>
                </a:cubicBezTo>
                <a:cubicBezTo>
                  <a:pt x="1682" y="1617"/>
                  <a:pt x="1677" y="1623"/>
                  <a:pt x="1671" y="1628"/>
                </a:cubicBezTo>
                <a:cubicBezTo>
                  <a:pt x="1670" y="1630"/>
                  <a:pt x="1668" y="1631"/>
                  <a:pt x="1665" y="1631"/>
                </a:cubicBezTo>
                <a:close/>
                <a:moveTo>
                  <a:pt x="1699" y="1593"/>
                </a:moveTo>
                <a:cubicBezTo>
                  <a:pt x="1697" y="1593"/>
                  <a:pt x="1695" y="1592"/>
                  <a:pt x="1694" y="1591"/>
                </a:cubicBezTo>
                <a:cubicBezTo>
                  <a:pt x="1690" y="1588"/>
                  <a:pt x="1690" y="1582"/>
                  <a:pt x="1693" y="1579"/>
                </a:cubicBezTo>
                <a:cubicBezTo>
                  <a:pt x="1724" y="1542"/>
                  <a:pt x="1752" y="1502"/>
                  <a:pt x="1778" y="1461"/>
                </a:cubicBezTo>
                <a:cubicBezTo>
                  <a:pt x="1778" y="1461"/>
                  <a:pt x="1778" y="1461"/>
                  <a:pt x="1778" y="1461"/>
                </a:cubicBezTo>
                <a:cubicBezTo>
                  <a:pt x="1797" y="1429"/>
                  <a:pt x="1815" y="1395"/>
                  <a:pt x="1830" y="1362"/>
                </a:cubicBezTo>
                <a:cubicBezTo>
                  <a:pt x="1832" y="1357"/>
                  <a:pt x="1837" y="1355"/>
                  <a:pt x="1841" y="1357"/>
                </a:cubicBezTo>
                <a:cubicBezTo>
                  <a:pt x="1846" y="1359"/>
                  <a:pt x="1847" y="1364"/>
                  <a:pt x="1846" y="1369"/>
                </a:cubicBezTo>
                <a:cubicBezTo>
                  <a:pt x="1830" y="1403"/>
                  <a:pt x="1812" y="1437"/>
                  <a:pt x="1792" y="1469"/>
                </a:cubicBezTo>
                <a:cubicBezTo>
                  <a:pt x="1792" y="1469"/>
                  <a:pt x="1792" y="1469"/>
                  <a:pt x="1792" y="1469"/>
                </a:cubicBezTo>
                <a:cubicBezTo>
                  <a:pt x="1766" y="1512"/>
                  <a:pt x="1737" y="1552"/>
                  <a:pt x="1706" y="1590"/>
                </a:cubicBezTo>
                <a:cubicBezTo>
                  <a:pt x="1704" y="1592"/>
                  <a:pt x="1702" y="1593"/>
                  <a:pt x="1699" y="1593"/>
                </a:cubicBezTo>
                <a:close/>
                <a:moveTo>
                  <a:pt x="198" y="1547"/>
                </a:moveTo>
                <a:cubicBezTo>
                  <a:pt x="196" y="1547"/>
                  <a:pt x="193" y="1546"/>
                  <a:pt x="192" y="1544"/>
                </a:cubicBezTo>
                <a:cubicBezTo>
                  <a:pt x="187" y="1538"/>
                  <a:pt x="183" y="1532"/>
                  <a:pt x="178" y="1525"/>
                </a:cubicBezTo>
                <a:cubicBezTo>
                  <a:pt x="176" y="1522"/>
                  <a:pt x="176" y="1516"/>
                  <a:pt x="180" y="1514"/>
                </a:cubicBezTo>
                <a:cubicBezTo>
                  <a:pt x="184" y="1511"/>
                  <a:pt x="189" y="1512"/>
                  <a:pt x="192" y="1516"/>
                </a:cubicBezTo>
                <a:cubicBezTo>
                  <a:pt x="196" y="1522"/>
                  <a:pt x="201" y="1528"/>
                  <a:pt x="205" y="1534"/>
                </a:cubicBezTo>
                <a:cubicBezTo>
                  <a:pt x="208" y="1538"/>
                  <a:pt x="207" y="1543"/>
                  <a:pt x="204" y="1546"/>
                </a:cubicBezTo>
                <a:cubicBezTo>
                  <a:pt x="202" y="1547"/>
                  <a:pt x="200" y="1547"/>
                  <a:pt x="198" y="1547"/>
                </a:cubicBezTo>
                <a:close/>
                <a:moveTo>
                  <a:pt x="169" y="1506"/>
                </a:moveTo>
                <a:cubicBezTo>
                  <a:pt x="166" y="1506"/>
                  <a:pt x="164" y="1504"/>
                  <a:pt x="162" y="1502"/>
                </a:cubicBezTo>
                <a:cubicBezTo>
                  <a:pt x="141" y="1470"/>
                  <a:pt x="122" y="1437"/>
                  <a:pt x="105" y="1403"/>
                </a:cubicBezTo>
                <a:cubicBezTo>
                  <a:pt x="105" y="1403"/>
                  <a:pt x="105" y="1403"/>
                  <a:pt x="105" y="1403"/>
                </a:cubicBezTo>
                <a:cubicBezTo>
                  <a:pt x="101" y="1395"/>
                  <a:pt x="97" y="1387"/>
                  <a:pt x="93" y="1379"/>
                </a:cubicBezTo>
                <a:cubicBezTo>
                  <a:pt x="76" y="1342"/>
                  <a:pt x="61" y="1305"/>
                  <a:pt x="48" y="1266"/>
                </a:cubicBezTo>
                <a:cubicBezTo>
                  <a:pt x="47" y="1262"/>
                  <a:pt x="49" y="1257"/>
                  <a:pt x="54" y="1256"/>
                </a:cubicBezTo>
                <a:cubicBezTo>
                  <a:pt x="58" y="1254"/>
                  <a:pt x="63" y="1257"/>
                  <a:pt x="64" y="1261"/>
                </a:cubicBezTo>
                <a:cubicBezTo>
                  <a:pt x="77" y="1299"/>
                  <a:pt x="91" y="1336"/>
                  <a:pt x="108" y="1371"/>
                </a:cubicBezTo>
                <a:cubicBezTo>
                  <a:pt x="112" y="1379"/>
                  <a:pt x="116" y="1388"/>
                  <a:pt x="120" y="1396"/>
                </a:cubicBezTo>
                <a:cubicBezTo>
                  <a:pt x="120" y="1396"/>
                  <a:pt x="120" y="1396"/>
                  <a:pt x="120" y="1396"/>
                </a:cubicBezTo>
                <a:cubicBezTo>
                  <a:pt x="137" y="1429"/>
                  <a:pt x="156" y="1461"/>
                  <a:pt x="176" y="1493"/>
                </a:cubicBezTo>
                <a:cubicBezTo>
                  <a:pt x="179" y="1496"/>
                  <a:pt x="178" y="1502"/>
                  <a:pt x="174" y="1504"/>
                </a:cubicBezTo>
                <a:cubicBezTo>
                  <a:pt x="172" y="1505"/>
                  <a:pt x="171" y="1506"/>
                  <a:pt x="169" y="1506"/>
                </a:cubicBezTo>
                <a:close/>
                <a:moveTo>
                  <a:pt x="1849" y="1348"/>
                </a:moveTo>
                <a:cubicBezTo>
                  <a:pt x="1848" y="1348"/>
                  <a:pt x="1847" y="1348"/>
                  <a:pt x="1846" y="1347"/>
                </a:cubicBezTo>
                <a:cubicBezTo>
                  <a:pt x="1842" y="1345"/>
                  <a:pt x="1840" y="1340"/>
                  <a:pt x="1841" y="1336"/>
                </a:cubicBezTo>
                <a:cubicBezTo>
                  <a:pt x="1844" y="1330"/>
                  <a:pt x="1846" y="1325"/>
                  <a:pt x="1848" y="1319"/>
                </a:cubicBezTo>
                <a:cubicBezTo>
                  <a:pt x="1850" y="1315"/>
                  <a:pt x="1855" y="1313"/>
                  <a:pt x="1859" y="1314"/>
                </a:cubicBezTo>
                <a:cubicBezTo>
                  <a:pt x="1864" y="1316"/>
                  <a:pt x="1866" y="1321"/>
                  <a:pt x="1864" y="1325"/>
                </a:cubicBezTo>
                <a:cubicBezTo>
                  <a:pt x="1862" y="1331"/>
                  <a:pt x="1859" y="1337"/>
                  <a:pt x="1857" y="1343"/>
                </a:cubicBezTo>
                <a:cubicBezTo>
                  <a:pt x="1856" y="1346"/>
                  <a:pt x="1852" y="1348"/>
                  <a:pt x="1849" y="1348"/>
                </a:cubicBezTo>
                <a:close/>
                <a:moveTo>
                  <a:pt x="1885" y="1248"/>
                </a:moveTo>
                <a:cubicBezTo>
                  <a:pt x="1884" y="1248"/>
                  <a:pt x="1883" y="1248"/>
                  <a:pt x="1882" y="1248"/>
                </a:cubicBezTo>
                <a:cubicBezTo>
                  <a:pt x="1878" y="1247"/>
                  <a:pt x="1875" y="1242"/>
                  <a:pt x="1877" y="1237"/>
                </a:cubicBezTo>
                <a:cubicBezTo>
                  <a:pt x="1887" y="1202"/>
                  <a:pt x="1896" y="1165"/>
                  <a:pt x="1902" y="1128"/>
                </a:cubicBezTo>
                <a:cubicBezTo>
                  <a:pt x="1903" y="1124"/>
                  <a:pt x="1907" y="1120"/>
                  <a:pt x="1912" y="1121"/>
                </a:cubicBezTo>
                <a:cubicBezTo>
                  <a:pt x="1917" y="1122"/>
                  <a:pt x="1920" y="1126"/>
                  <a:pt x="1919" y="1131"/>
                </a:cubicBezTo>
                <a:cubicBezTo>
                  <a:pt x="1912" y="1169"/>
                  <a:pt x="1904" y="1206"/>
                  <a:pt x="1893" y="1242"/>
                </a:cubicBezTo>
                <a:cubicBezTo>
                  <a:pt x="1892" y="1246"/>
                  <a:pt x="1888" y="1248"/>
                  <a:pt x="1885" y="1248"/>
                </a:cubicBezTo>
                <a:close/>
                <a:moveTo>
                  <a:pt x="48" y="1245"/>
                </a:moveTo>
                <a:cubicBezTo>
                  <a:pt x="44" y="1245"/>
                  <a:pt x="41" y="1243"/>
                  <a:pt x="40" y="1239"/>
                </a:cubicBezTo>
                <a:cubicBezTo>
                  <a:pt x="38" y="1232"/>
                  <a:pt x="36" y="1224"/>
                  <a:pt x="34" y="1217"/>
                </a:cubicBezTo>
                <a:cubicBezTo>
                  <a:pt x="32" y="1213"/>
                  <a:pt x="35" y="1208"/>
                  <a:pt x="40" y="1207"/>
                </a:cubicBezTo>
                <a:cubicBezTo>
                  <a:pt x="44" y="1205"/>
                  <a:pt x="49" y="1208"/>
                  <a:pt x="50" y="1213"/>
                </a:cubicBezTo>
                <a:cubicBezTo>
                  <a:pt x="52" y="1220"/>
                  <a:pt x="54" y="1227"/>
                  <a:pt x="56" y="1234"/>
                </a:cubicBezTo>
                <a:cubicBezTo>
                  <a:pt x="57" y="1239"/>
                  <a:pt x="55" y="1243"/>
                  <a:pt x="50" y="1245"/>
                </a:cubicBezTo>
                <a:cubicBezTo>
                  <a:pt x="49" y="1245"/>
                  <a:pt x="49" y="1245"/>
                  <a:pt x="48" y="1245"/>
                </a:cubicBezTo>
                <a:close/>
                <a:moveTo>
                  <a:pt x="35" y="1196"/>
                </a:moveTo>
                <a:cubicBezTo>
                  <a:pt x="31" y="1196"/>
                  <a:pt x="27" y="1193"/>
                  <a:pt x="27" y="1189"/>
                </a:cubicBezTo>
                <a:cubicBezTo>
                  <a:pt x="18" y="1152"/>
                  <a:pt x="11" y="1115"/>
                  <a:pt x="7" y="1077"/>
                </a:cubicBezTo>
                <a:cubicBezTo>
                  <a:pt x="5" y="1058"/>
                  <a:pt x="3" y="1038"/>
                  <a:pt x="2" y="1018"/>
                </a:cubicBezTo>
                <a:cubicBezTo>
                  <a:pt x="1" y="1001"/>
                  <a:pt x="0" y="984"/>
                  <a:pt x="0" y="967"/>
                </a:cubicBezTo>
                <a:cubicBezTo>
                  <a:pt x="0" y="954"/>
                  <a:pt x="1" y="942"/>
                  <a:pt x="1" y="929"/>
                </a:cubicBezTo>
                <a:cubicBezTo>
                  <a:pt x="1" y="924"/>
                  <a:pt x="6" y="921"/>
                  <a:pt x="10" y="921"/>
                </a:cubicBezTo>
                <a:cubicBezTo>
                  <a:pt x="15" y="921"/>
                  <a:pt x="18" y="925"/>
                  <a:pt x="18" y="930"/>
                </a:cubicBezTo>
                <a:cubicBezTo>
                  <a:pt x="18" y="942"/>
                  <a:pt x="17" y="955"/>
                  <a:pt x="17" y="967"/>
                </a:cubicBezTo>
                <a:cubicBezTo>
                  <a:pt x="17" y="984"/>
                  <a:pt x="18" y="1001"/>
                  <a:pt x="19" y="1017"/>
                </a:cubicBezTo>
                <a:cubicBezTo>
                  <a:pt x="20" y="1037"/>
                  <a:pt x="21" y="1056"/>
                  <a:pt x="24" y="1075"/>
                </a:cubicBezTo>
                <a:cubicBezTo>
                  <a:pt x="28" y="1112"/>
                  <a:pt x="34" y="1149"/>
                  <a:pt x="43" y="1185"/>
                </a:cubicBezTo>
                <a:cubicBezTo>
                  <a:pt x="44" y="1190"/>
                  <a:pt x="41" y="1195"/>
                  <a:pt x="37" y="1196"/>
                </a:cubicBezTo>
                <a:cubicBezTo>
                  <a:pt x="36" y="1196"/>
                  <a:pt x="35" y="1196"/>
                  <a:pt x="35" y="1196"/>
                </a:cubicBezTo>
                <a:close/>
                <a:moveTo>
                  <a:pt x="1915" y="1110"/>
                </a:moveTo>
                <a:cubicBezTo>
                  <a:pt x="1915" y="1110"/>
                  <a:pt x="1914" y="1110"/>
                  <a:pt x="1914" y="1110"/>
                </a:cubicBezTo>
                <a:cubicBezTo>
                  <a:pt x="1909" y="1109"/>
                  <a:pt x="1906" y="1105"/>
                  <a:pt x="1907" y="1100"/>
                </a:cubicBezTo>
                <a:cubicBezTo>
                  <a:pt x="1908" y="1093"/>
                  <a:pt x="1909" y="1086"/>
                  <a:pt x="1909" y="1078"/>
                </a:cubicBezTo>
                <a:cubicBezTo>
                  <a:pt x="1910" y="1074"/>
                  <a:pt x="1914" y="1070"/>
                  <a:pt x="1919" y="1071"/>
                </a:cubicBezTo>
                <a:cubicBezTo>
                  <a:pt x="1924" y="1071"/>
                  <a:pt x="1927" y="1076"/>
                  <a:pt x="1926" y="1080"/>
                </a:cubicBezTo>
                <a:cubicBezTo>
                  <a:pt x="1925" y="1088"/>
                  <a:pt x="1924" y="1095"/>
                  <a:pt x="1923" y="1103"/>
                </a:cubicBezTo>
                <a:cubicBezTo>
                  <a:pt x="1923" y="1107"/>
                  <a:pt x="1919" y="1110"/>
                  <a:pt x="1915" y="1110"/>
                </a:cubicBezTo>
                <a:close/>
                <a:moveTo>
                  <a:pt x="1921" y="1060"/>
                </a:moveTo>
                <a:cubicBezTo>
                  <a:pt x="1921" y="1060"/>
                  <a:pt x="1920" y="1060"/>
                  <a:pt x="1920" y="1060"/>
                </a:cubicBezTo>
                <a:cubicBezTo>
                  <a:pt x="1915" y="1059"/>
                  <a:pt x="1912" y="1055"/>
                  <a:pt x="1912" y="1050"/>
                </a:cubicBezTo>
                <a:cubicBezTo>
                  <a:pt x="1915" y="1023"/>
                  <a:pt x="1916" y="995"/>
                  <a:pt x="1916" y="967"/>
                </a:cubicBezTo>
                <a:cubicBezTo>
                  <a:pt x="1916" y="946"/>
                  <a:pt x="1915" y="925"/>
                  <a:pt x="1914" y="905"/>
                </a:cubicBezTo>
                <a:cubicBezTo>
                  <a:pt x="1914" y="905"/>
                  <a:pt x="1914" y="905"/>
                  <a:pt x="1914" y="905"/>
                </a:cubicBezTo>
                <a:cubicBezTo>
                  <a:pt x="1913" y="894"/>
                  <a:pt x="1912" y="884"/>
                  <a:pt x="1911" y="874"/>
                </a:cubicBezTo>
                <a:cubicBezTo>
                  <a:pt x="1909" y="847"/>
                  <a:pt x="1905" y="820"/>
                  <a:pt x="1900" y="794"/>
                </a:cubicBezTo>
                <a:cubicBezTo>
                  <a:pt x="1899" y="789"/>
                  <a:pt x="1902" y="785"/>
                  <a:pt x="1907" y="784"/>
                </a:cubicBezTo>
                <a:cubicBezTo>
                  <a:pt x="1911" y="783"/>
                  <a:pt x="1916" y="786"/>
                  <a:pt x="1917" y="790"/>
                </a:cubicBezTo>
                <a:cubicBezTo>
                  <a:pt x="1922" y="817"/>
                  <a:pt x="1926" y="845"/>
                  <a:pt x="1928" y="872"/>
                </a:cubicBezTo>
                <a:cubicBezTo>
                  <a:pt x="1929" y="883"/>
                  <a:pt x="1930" y="893"/>
                  <a:pt x="1931" y="904"/>
                </a:cubicBezTo>
                <a:cubicBezTo>
                  <a:pt x="1931" y="904"/>
                  <a:pt x="1931" y="904"/>
                  <a:pt x="1931" y="904"/>
                </a:cubicBezTo>
                <a:cubicBezTo>
                  <a:pt x="1932" y="925"/>
                  <a:pt x="1933" y="946"/>
                  <a:pt x="1933" y="967"/>
                </a:cubicBezTo>
                <a:cubicBezTo>
                  <a:pt x="1933" y="995"/>
                  <a:pt x="1932" y="1024"/>
                  <a:pt x="1929" y="1052"/>
                </a:cubicBezTo>
                <a:cubicBezTo>
                  <a:pt x="1929" y="1056"/>
                  <a:pt x="1925" y="1060"/>
                  <a:pt x="1921" y="1060"/>
                </a:cubicBezTo>
                <a:close/>
                <a:moveTo>
                  <a:pt x="11" y="910"/>
                </a:moveTo>
                <a:cubicBezTo>
                  <a:pt x="11" y="910"/>
                  <a:pt x="11" y="909"/>
                  <a:pt x="11" y="909"/>
                </a:cubicBezTo>
                <a:cubicBezTo>
                  <a:pt x="6" y="909"/>
                  <a:pt x="2" y="905"/>
                  <a:pt x="3" y="900"/>
                </a:cubicBezTo>
                <a:cubicBezTo>
                  <a:pt x="3" y="893"/>
                  <a:pt x="4" y="885"/>
                  <a:pt x="5" y="878"/>
                </a:cubicBezTo>
                <a:cubicBezTo>
                  <a:pt x="5" y="873"/>
                  <a:pt x="9" y="870"/>
                  <a:pt x="14" y="870"/>
                </a:cubicBezTo>
                <a:cubicBezTo>
                  <a:pt x="19" y="870"/>
                  <a:pt x="22" y="875"/>
                  <a:pt x="22" y="879"/>
                </a:cubicBezTo>
                <a:cubicBezTo>
                  <a:pt x="21" y="887"/>
                  <a:pt x="20" y="894"/>
                  <a:pt x="20" y="902"/>
                </a:cubicBezTo>
                <a:cubicBezTo>
                  <a:pt x="19" y="906"/>
                  <a:pt x="16" y="910"/>
                  <a:pt x="11" y="910"/>
                </a:cubicBezTo>
                <a:close/>
                <a:moveTo>
                  <a:pt x="16" y="859"/>
                </a:moveTo>
                <a:cubicBezTo>
                  <a:pt x="16" y="859"/>
                  <a:pt x="15" y="859"/>
                  <a:pt x="15" y="859"/>
                </a:cubicBezTo>
                <a:cubicBezTo>
                  <a:pt x="10" y="858"/>
                  <a:pt x="7" y="854"/>
                  <a:pt x="8" y="849"/>
                </a:cubicBezTo>
                <a:cubicBezTo>
                  <a:pt x="12" y="812"/>
                  <a:pt x="19" y="774"/>
                  <a:pt x="28" y="737"/>
                </a:cubicBezTo>
                <a:cubicBezTo>
                  <a:pt x="36" y="708"/>
                  <a:pt x="44" y="679"/>
                  <a:pt x="54" y="650"/>
                </a:cubicBezTo>
                <a:cubicBezTo>
                  <a:pt x="60" y="632"/>
                  <a:pt x="67" y="614"/>
                  <a:pt x="75" y="596"/>
                </a:cubicBezTo>
                <a:cubicBezTo>
                  <a:pt x="76" y="592"/>
                  <a:pt x="81" y="590"/>
                  <a:pt x="86" y="592"/>
                </a:cubicBezTo>
                <a:cubicBezTo>
                  <a:pt x="90" y="593"/>
                  <a:pt x="92" y="598"/>
                  <a:pt x="90" y="603"/>
                </a:cubicBezTo>
                <a:cubicBezTo>
                  <a:pt x="83" y="620"/>
                  <a:pt x="76" y="638"/>
                  <a:pt x="70" y="656"/>
                </a:cubicBezTo>
                <a:cubicBezTo>
                  <a:pt x="60" y="684"/>
                  <a:pt x="52" y="712"/>
                  <a:pt x="45" y="741"/>
                </a:cubicBezTo>
                <a:cubicBezTo>
                  <a:pt x="36" y="777"/>
                  <a:pt x="29" y="814"/>
                  <a:pt x="25" y="851"/>
                </a:cubicBezTo>
                <a:cubicBezTo>
                  <a:pt x="24" y="856"/>
                  <a:pt x="20" y="859"/>
                  <a:pt x="16" y="859"/>
                </a:cubicBezTo>
                <a:close/>
                <a:moveTo>
                  <a:pt x="1903" y="773"/>
                </a:moveTo>
                <a:cubicBezTo>
                  <a:pt x="1899" y="773"/>
                  <a:pt x="1895" y="770"/>
                  <a:pt x="1894" y="766"/>
                </a:cubicBezTo>
                <a:cubicBezTo>
                  <a:pt x="1893" y="759"/>
                  <a:pt x="1891" y="751"/>
                  <a:pt x="1889" y="744"/>
                </a:cubicBezTo>
                <a:cubicBezTo>
                  <a:pt x="1888" y="740"/>
                  <a:pt x="1891" y="735"/>
                  <a:pt x="1896" y="734"/>
                </a:cubicBezTo>
                <a:cubicBezTo>
                  <a:pt x="1900" y="733"/>
                  <a:pt x="1905" y="736"/>
                  <a:pt x="1906" y="740"/>
                </a:cubicBezTo>
                <a:cubicBezTo>
                  <a:pt x="1908" y="748"/>
                  <a:pt x="1909" y="755"/>
                  <a:pt x="1911" y="762"/>
                </a:cubicBezTo>
                <a:cubicBezTo>
                  <a:pt x="1912" y="767"/>
                  <a:pt x="1909" y="772"/>
                  <a:pt x="1904" y="773"/>
                </a:cubicBezTo>
                <a:cubicBezTo>
                  <a:pt x="1904" y="773"/>
                  <a:pt x="1903" y="773"/>
                  <a:pt x="1903" y="773"/>
                </a:cubicBezTo>
                <a:close/>
                <a:moveTo>
                  <a:pt x="1891" y="723"/>
                </a:moveTo>
                <a:cubicBezTo>
                  <a:pt x="1887" y="723"/>
                  <a:pt x="1883" y="721"/>
                  <a:pt x="1882" y="717"/>
                </a:cubicBezTo>
                <a:cubicBezTo>
                  <a:pt x="1870" y="670"/>
                  <a:pt x="1853" y="624"/>
                  <a:pt x="1833" y="580"/>
                </a:cubicBezTo>
                <a:cubicBezTo>
                  <a:pt x="1833" y="580"/>
                  <a:pt x="1833" y="580"/>
                  <a:pt x="1833" y="580"/>
                </a:cubicBezTo>
                <a:cubicBezTo>
                  <a:pt x="1825" y="561"/>
                  <a:pt x="1816" y="542"/>
                  <a:pt x="1806" y="524"/>
                </a:cubicBezTo>
                <a:cubicBezTo>
                  <a:pt x="1798" y="510"/>
                  <a:pt x="1790" y="495"/>
                  <a:pt x="1782" y="481"/>
                </a:cubicBezTo>
                <a:cubicBezTo>
                  <a:pt x="1779" y="477"/>
                  <a:pt x="1780" y="471"/>
                  <a:pt x="1784" y="469"/>
                </a:cubicBezTo>
                <a:cubicBezTo>
                  <a:pt x="1789" y="466"/>
                  <a:pt x="1794" y="468"/>
                  <a:pt x="1796" y="472"/>
                </a:cubicBezTo>
                <a:cubicBezTo>
                  <a:pt x="1805" y="486"/>
                  <a:pt x="1813" y="501"/>
                  <a:pt x="1821" y="516"/>
                </a:cubicBezTo>
                <a:cubicBezTo>
                  <a:pt x="1831" y="535"/>
                  <a:pt x="1840" y="554"/>
                  <a:pt x="1849" y="573"/>
                </a:cubicBezTo>
                <a:cubicBezTo>
                  <a:pt x="1849" y="573"/>
                  <a:pt x="1849" y="573"/>
                  <a:pt x="1849" y="573"/>
                </a:cubicBezTo>
                <a:cubicBezTo>
                  <a:pt x="1869" y="618"/>
                  <a:pt x="1886" y="665"/>
                  <a:pt x="1899" y="713"/>
                </a:cubicBezTo>
                <a:cubicBezTo>
                  <a:pt x="1900" y="717"/>
                  <a:pt x="1897" y="722"/>
                  <a:pt x="1893" y="723"/>
                </a:cubicBezTo>
                <a:cubicBezTo>
                  <a:pt x="1892" y="723"/>
                  <a:pt x="1891" y="723"/>
                  <a:pt x="1891" y="723"/>
                </a:cubicBezTo>
                <a:close/>
                <a:moveTo>
                  <a:pt x="94" y="582"/>
                </a:moveTo>
                <a:cubicBezTo>
                  <a:pt x="93" y="582"/>
                  <a:pt x="91" y="582"/>
                  <a:pt x="90" y="581"/>
                </a:cubicBezTo>
                <a:cubicBezTo>
                  <a:pt x="86" y="579"/>
                  <a:pt x="84" y="574"/>
                  <a:pt x="86" y="570"/>
                </a:cubicBezTo>
                <a:cubicBezTo>
                  <a:pt x="89" y="563"/>
                  <a:pt x="92" y="556"/>
                  <a:pt x="96" y="549"/>
                </a:cubicBezTo>
                <a:cubicBezTo>
                  <a:pt x="98" y="545"/>
                  <a:pt x="103" y="543"/>
                  <a:pt x="107" y="545"/>
                </a:cubicBezTo>
                <a:cubicBezTo>
                  <a:pt x="111" y="547"/>
                  <a:pt x="113" y="553"/>
                  <a:pt x="111" y="557"/>
                </a:cubicBezTo>
                <a:cubicBezTo>
                  <a:pt x="108" y="563"/>
                  <a:pt x="104" y="570"/>
                  <a:pt x="101" y="577"/>
                </a:cubicBezTo>
                <a:cubicBezTo>
                  <a:pt x="100" y="580"/>
                  <a:pt x="97" y="582"/>
                  <a:pt x="94" y="582"/>
                </a:cubicBezTo>
                <a:close/>
                <a:moveTo>
                  <a:pt x="116" y="536"/>
                </a:moveTo>
                <a:cubicBezTo>
                  <a:pt x="115" y="536"/>
                  <a:pt x="113" y="536"/>
                  <a:pt x="112" y="535"/>
                </a:cubicBezTo>
                <a:cubicBezTo>
                  <a:pt x="108" y="533"/>
                  <a:pt x="106" y="528"/>
                  <a:pt x="108" y="524"/>
                </a:cubicBezTo>
                <a:cubicBezTo>
                  <a:pt x="126" y="490"/>
                  <a:pt x="145" y="457"/>
                  <a:pt x="166" y="426"/>
                </a:cubicBezTo>
                <a:cubicBezTo>
                  <a:pt x="166" y="426"/>
                  <a:pt x="166" y="426"/>
                  <a:pt x="166" y="426"/>
                </a:cubicBezTo>
                <a:cubicBezTo>
                  <a:pt x="189" y="392"/>
                  <a:pt x="214" y="359"/>
                  <a:pt x="241" y="329"/>
                </a:cubicBezTo>
                <a:cubicBezTo>
                  <a:pt x="247" y="323"/>
                  <a:pt x="253" y="316"/>
                  <a:pt x="259" y="310"/>
                </a:cubicBezTo>
                <a:cubicBezTo>
                  <a:pt x="262" y="306"/>
                  <a:pt x="267" y="306"/>
                  <a:pt x="271" y="309"/>
                </a:cubicBezTo>
                <a:cubicBezTo>
                  <a:pt x="274" y="312"/>
                  <a:pt x="274" y="318"/>
                  <a:pt x="271" y="321"/>
                </a:cubicBezTo>
                <a:cubicBezTo>
                  <a:pt x="265" y="328"/>
                  <a:pt x="259" y="334"/>
                  <a:pt x="254" y="340"/>
                </a:cubicBezTo>
                <a:cubicBezTo>
                  <a:pt x="228" y="370"/>
                  <a:pt x="203" y="402"/>
                  <a:pt x="181" y="435"/>
                </a:cubicBezTo>
                <a:cubicBezTo>
                  <a:pt x="181" y="435"/>
                  <a:pt x="181" y="435"/>
                  <a:pt x="181" y="435"/>
                </a:cubicBezTo>
                <a:cubicBezTo>
                  <a:pt x="160" y="466"/>
                  <a:pt x="140" y="498"/>
                  <a:pt x="123" y="532"/>
                </a:cubicBezTo>
                <a:cubicBezTo>
                  <a:pt x="122" y="535"/>
                  <a:pt x="119" y="536"/>
                  <a:pt x="116" y="536"/>
                </a:cubicBezTo>
                <a:close/>
                <a:moveTo>
                  <a:pt x="1774" y="461"/>
                </a:moveTo>
                <a:cubicBezTo>
                  <a:pt x="1771" y="461"/>
                  <a:pt x="1768" y="459"/>
                  <a:pt x="1767" y="457"/>
                </a:cubicBezTo>
                <a:cubicBezTo>
                  <a:pt x="1763" y="450"/>
                  <a:pt x="1759" y="444"/>
                  <a:pt x="1755" y="438"/>
                </a:cubicBezTo>
                <a:cubicBezTo>
                  <a:pt x="1752" y="434"/>
                  <a:pt x="1753" y="429"/>
                  <a:pt x="1757" y="426"/>
                </a:cubicBezTo>
                <a:cubicBezTo>
                  <a:pt x="1761" y="424"/>
                  <a:pt x="1766" y="425"/>
                  <a:pt x="1769" y="428"/>
                </a:cubicBezTo>
                <a:cubicBezTo>
                  <a:pt x="1773" y="435"/>
                  <a:pt x="1777" y="441"/>
                  <a:pt x="1781" y="448"/>
                </a:cubicBezTo>
                <a:cubicBezTo>
                  <a:pt x="1784" y="451"/>
                  <a:pt x="1783" y="457"/>
                  <a:pt x="1779" y="459"/>
                </a:cubicBezTo>
                <a:cubicBezTo>
                  <a:pt x="1777" y="460"/>
                  <a:pt x="1776" y="461"/>
                  <a:pt x="1774" y="461"/>
                </a:cubicBezTo>
                <a:close/>
                <a:moveTo>
                  <a:pt x="1746" y="418"/>
                </a:moveTo>
                <a:cubicBezTo>
                  <a:pt x="1743" y="418"/>
                  <a:pt x="1740" y="417"/>
                  <a:pt x="1739" y="415"/>
                </a:cubicBezTo>
                <a:cubicBezTo>
                  <a:pt x="1710" y="375"/>
                  <a:pt x="1679" y="338"/>
                  <a:pt x="1645" y="303"/>
                </a:cubicBezTo>
                <a:cubicBezTo>
                  <a:pt x="1645" y="303"/>
                  <a:pt x="1645" y="303"/>
                  <a:pt x="1645" y="303"/>
                </a:cubicBezTo>
                <a:cubicBezTo>
                  <a:pt x="1624" y="281"/>
                  <a:pt x="1601" y="260"/>
                  <a:pt x="1577" y="240"/>
                </a:cubicBezTo>
                <a:cubicBezTo>
                  <a:pt x="1572" y="236"/>
                  <a:pt x="1567" y="232"/>
                  <a:pt x="1562" y="228"/>
                </a:cubicBezTo>
                <a:cubicBezTo>
                  <a:pt x="1559" y="225"/>
                  <a:pt x="1558" y="220"/>
                  <a:pt x="1561" y="216"/>
                </a:cubicBezTo>
                <a:cubicBezTo>
                  <a:pt x="1564" y="212"/>
                  <a:pt x="1569" y="212"/>
                  <a:pt x="1573" y="215"/>
                </a:cubicBezTo>
                <a:cubicBezTo>
                  <a:pt x="1578" y="219"/>
                  <a:pt x="1583" y="223"/>
                  <a:pt x="1588" y="227"/>
                </a:cubicBezTo>
                <a:cubicBezTo>
                  <a:pt x="1612" y="247"/>
                  <a:pt x="1635" y="269"/>
                  <a:pt x="1657" y="291"/>
                </a:cubicBezTo>
                <a:cubicBezTo>
                  <a:pt x="1657" y="291"/>
                  <a:pt x="1657" y="291"/>
                  <a:pt x="1657" y="291"/>
                </a:cubicBezTo>
                <a:cubicBezTo>
                  <a:pt x="1692" y="327"/>
                  <a:pt x="1724" y="365"/>
                  <a:pt x="1752" y="405"/>
                </a:cubicBezTo>
                <a:cubicBezTo>
                  <a:pt x="1755" y="409"/>
                  <a:pt x="1754" y="414"/>
                  <a:pt x="1750" y="417"/>
                </a:cubicBezTo>
                <a:cubicBezTo>
                  <a:pt x="1749" y="418"/>
                  <a:pt x="1747" y="418"/>
                  <a:pt x="1746" y="418"/>
                </a:cubicBezTo>
                <a:close/>
                <a:moveTo>
                  <a:pt x="284" y="304"/>
                </a:moveTo>
                <a:cubicBezTo>
                  <a:pt x="282" y="304"/>
                  <a:pt x="280" y="303"/>
                  <a:pt x="279" y="301"/>
                </a:cubicBezTo>
                <a:cubicBezTo>
                  <a:pt x="275" y="298"/>
                  <a:pt x="275" y="292"/>
                  <a:pt x="278" y="289"/>
                </a:cubicBezTo>
                <a:cubicBezTo>
                  <a:pt x="284" y="284"/>
                  <a:pt x="289" y="278"/>
                  <a:pt x="295" y="273"/>
                </a:cubicBezTo>
                <a:cubicBezTo>
                  <a:pt x="298" y="270"/>
                  <a:pt x="303" y="270"/>
                  <a:pt x="307" y="273"/>
                </a:cubicBezTo>
                <a:cubicBezTo>
                  <a:pt x="310" y="277"/>
                  <a:pt x="310" y="282"/>
                  <a:pt x="306" y="285"/>
                </a:cubicBezTo>
                <a:cubicBezTo>
                  <a:pt x="301" y="290"/>
                  <a:pt x="296" y="296"/>
                  <a:pt x="291" y="301"/>
                </a:cubicBezTo>
                <a:cubicBezTo>
                  <a:pt x="289" y="303"/>
                  <a:pt x="287" y="304"/>
                  <a:pt x="284" y="304"/>
                </a:cubicBezTo>
                <a:close/>
                <a:moveTo>
                  <a:pt x="321" y="268"/>
                </a:moveTo>
                <a:cubicBezTo>
                  <a:pt x="319" y="268"/>
                  <a:pt x="317" y="267"/>
                  <a:pt x="315" y="265"/>
                </a:cubicBezTo>
                <a:cubicBezTo>
                  <a:pt x="312" y="262"/>
                  <a:pt x="312" y="257"/>
                  <a:pt x="315" y="253"/>
                </a:cubicBezTo>
                <a:cubicBezTo>
                  <a:pt x="343" y="228"/>
                  <a:pt x="373" y="204"/>
                  <a:pt x="404" y="182"/>
                </a:cubicBezTo>
                <a:cubicBezTo>
                  <a:pt x="404" y="182"/>
                  <a:pt x="404" y="182"/>
                  <a:pt x="404" y="182"/>
                </a:cubicBezTo>
                <a:cubicBezTo>
                  <a:pt x="444" y="153"/>
                  <a:pt x="487" y="127"/>
                  <a:pt x="531" y="105"/>
                </a:cubicBezTo>
                <a:cubicBezTo>
                  <a:pt x="535" y="103"/>
                  <a:pt x="540" y="105"/>
                  <a:pt x="542" y="109"/>
                </a:cubicBezTo>
                <a:cubicBezTo>
                  <a:pt x="545" y="113"/>
                  <a:pt x="543" y="118"/>
                  <a:pt x="539" y="120"/>
                </a:cubicBezTo>
                <a:cubicBezTo>
                  <a:pt x="495" y="142"/>
                  <a:pt x="454" y="167"/>
                  <a:pt x="414" y="196"/>
                </a:cubicBezTo>
                <a:cubicBezTo>
                  <a:pt x="414" y="196"/>
                  <a:pt x="414" y="196"/>
                  <a:pt x="414" y="196"/>
                </a:cubicBezTo>
                <a:cubicBezTo>
                  <a:pt x="384" y="217"/>
                  <a:pt x="354" y="241"/>
                  <a:pt x="327" y="266"/>
                </a:cubicBezTo>
                <a:cubicBezTo>
                  <a:pt x="325" y="268"/>
                  <a:pt x="323" y="268"/>
                  <a:pt x="321" y="268"/>
                </a:cubicBezTo>
                <a:close/>
                <a:moveTo>
                  <a:pt x="1545" y="212"/>
                </a:moveTo>
                <a:cubicBezTo>
                  <a:pt x="1543" y="212"/>
                  <a:pt x="1542" y="212"/>
                  <a:pt x="1540" y="211"/>
                </a:cubicBezTo>
                <a:cubicBezTo>
                  <a:pt x="1534" y="206"/>
                  <a:pt x="1528" y="202"/>
                  <a:pt x="1522" y="197"/>
                </a:cubicBezTo>
                <a:cubicBezTo>
                  <a:pt x="1518" y="195"/>
                  <a:pt x="1517" y="189"/>
                  <a:pt x="1520" y="185"/>
                </a:cubicBezTo>
                <a:cubicBezTo>
                  <a:pt x="1523" y="182"/>
                  <a:pt x="1528" y="181"/>
                  <a:pt x="1532" y="183"/>
                </a:cubicBezTo>
                <a:cubicBezTo>
                  <a:pt x="1538" y="188"/>
                  <a:pt x="1544" y="192"/>
                  <a:pt x="1550" y="197"/>
                </a:cubicBezTo>
                <a:cubicBezTo>
                  <a:pt x="1554" y="200"/>
                  <a:pt x="1555" y="205"/>
                  <a:pt x="1552" y="209"/>
                </a:cubicBezTo>
                <a:cubicBezTo>
                  <a:pt x="1550" y="211"/>
                  <a:pt x="1548" y="212"/>
                  <a:pt x="1545" y="212"/>
                </a:cubicBezTo>
                <a:close/>
                <a:moveTo>
                  <a:pt x="1504" y="183"/>
                </a:moveTo>
                <a:cubicBezTo>
                  <a:pt x="1502" y="183"/>
                  <a:pt x="1501" y="182"/>
                  <a:pt x="1499" y="181"/>
                </a:cubicBezTo>
                <a:cubicBezTo>
                  <a:pt x="1459" y="154"/>
                  <a:pt x="1416" y="130"/>
                  <a:pt x="1372" y="109"/>
                </a:cubicBezTo>
                <a:cubicBezTo>
                  <a:pt x="1372" y="109"/>
                  <a:pt x="1372" y="109"/>
                  <a:pt x="1372" y="109"/>
                </a:cubicBezTo>
                <a:cubicBezTo>
                  <a:pt x="1339" y="93"/>
                  <a:pt x="1304" y="79"/>
                  <a:pt x="1268" y="67"/>
                </a:cubicBezTo>
                <a:cubicBezTo>
                  <a:pt x="1264" y="66"/>
                  <a:pt x="1262" y="61"/>
                  <a:pt x="1263" y="57"/>
                </a:cubicBezTo>
                <a:cubicBezTo>
                  <a:pt x="1265" y="52"/>
                  <a:pt x="1269" y="50"/>
                  <a:pt x="1274" y="51"/>
                </a:cubicBezTo>
                <a:cubicBezTo>
                  <a:pt x="1310" y="63"/>
                  <a:pt x="1345" y="78"/>
                  <a:pt x="1380" y="94"/>
                </a:cubicBezTo>
                <a:cubicBezTo>
                  <a:pt x="1380" y="94"/>
                  <a:pt x="1380" y="94"/>
                  <a:pt x="1380" y="94"/>
                </a:cubicBezTo>
                <a:cubicBezTo>
                  <a:pt x="1424" y="115"/>
                  <a:pt x="1468" y="140"/>
                  <a:pt x="1509" y="167"/>
                </a:cubicBezTo>
                <a:cubicBezTo>
                  <a:pt x="1512" y="170"/>
                  <a:pt x="1513" y="175"/>
                  <a:pt x="1511" y="179"/>
                </a:cubicBezTo>
                <a:cubicBezTo>
                  <a:pt x="1509" y="181"/>
                  <a:pt x="1507" y="183"/>
                  <a:pt x="1504" y="183"/>
                </a:cubicBezTo>
                <a:close/>
                <a:moveTo>
                  <a:pt x="560" y="109"/>
                </a:moveTo>
                <a:cubicBezTo>
                  <a:pt x="557" y="109"/>
                  <a:pt x="554" y="107"/>
                  <a:pt x="553" y="104"/>
                </a:cubicBezTo>
                <a:cubicBezTo>
                  <a:pt x="551" y="100"/>
                  <a:pt x="552" y="95"/>
                  <a:pt x="557" y="93"/>
                </a:cubicBezTo>
                <a:cubicBezTo>
                  <a:pt x="563" y="89"/>
                  <a:pt x="570" y="86"/>
                  <a:pt x="577" y="83"/>
                </a:cubicBezTo>
                <a:cubicBezTo>
                  <a:pt x="582" y="81"/>
                  <a:pt x="587" y="83"/>
                  <a:pt x="589" y="87"/>
                </a:cubicBezTo>
                <a:cubicBezTo>
                  <a:pt x="590" y="92"/>
                  <a:pt x="589" y="97"/>
                  <a:pt x="584" y="99"/>
                </a:cubicBezTo>
                <a:cubicBezTo>
                  <a:pt x="577" y="102"/>
                  <a:pt x="571" y="105"/>
                  <a:pt x="564" y="108"/>
                </a:cubicBezTo>
                <a:cubicBezTo>
                  <a:pt x="563" y="108"/>
                  <a:pt x="561" y="109"/>
                  <a:pt x="560" y="109"/>
                </a:cubicBezTo>
                <a:close/>
                <a:moveTo>
                  <a:pt x="607" y="88"/>
                </a:moveTo>
                <a:cubicBezTo>
                  <a:pt x="604" y="88"/>
                  <a:pt x="600" y="86"/>
                  <a:pt x="599" y="83"/>
                </a:cubicBezTo>
                <a:cubicBezTo>
                  <a:pt x="597" y="79"/>
                  <a:pt x="599" y="74"/>
                  <a:pt x="604" y="72"/>
                </a:cubicBezTo>
                <a:cubicBezTo>
                  <a:pt x="639" y="58"/>
                  <a:pt x="675" y="45"/>
                  <a:pt x="712" y="35"/>
                </a:cubicBezTo>
                <a:cubicBezTo>
                  <a:pt x="712" y="35"/>
                  <a:pt x="712" y="35"/>
                  <a:pt x="712" y="35"/>
                </a:cubicBezTo>
                <a:cubicBezTo>
                  <a:pt x="760" y="22"/>
                  <a:pt x="808" y="13"/>
                  <a:pt x="857" y="7"/>
                </a:cubicBezTo>
                <a:cubicBezTo>
                  <a:pt x="862" y="7"/>
                  <a:pt x="866" y="10"/>
                  <a:pt x="867" y="15"/>
                </a:cubicBezTo>
                <a:cubicBezTo>
                  <a:pt x="867" y="19"/>
                  <a:pt x="864" y="23"/>
                  <a:pt x="859" y="24"/>
                </a:cubicBezTo>
                <a:cubicBezTo>
                  <a:pt x="811" y="30"/>
                  <a:pt x="763" y="39"/>
                  <a:pt x="716" y="52"/>
                </a:cubicBezTo>
                <a:cubicBezTo>
                  <a:pt x="716" y="52"/>
                  <a:pt x="716" y="52"/>
                  <a:pt x="716" y="52"/>
                </a:cubicBezTo>
                <a:cubicBezTo>
                  <a:pt x="680" y="62"/>
                  <a:pt x="645" y="74"/>
                  <a:pt x="610" y="88"/>
                </a:cubicBezTo>
                <a:cubicBezTo>
                  <a:pt x="609" y="88"/>
                  <a:pt x="608" y="88"/>
                  <a:pt x="607" y="88"/>
                </a:cubicBezTo>
                <a:close/>
                <a:moveTo>
                  <a:pt x="1244" y="59"/>
                </a:moveTo>
                <a:cubicBezTo>
                  <a:pt x="1243" y="59"/>
                  <a:pt x="1243" y="59"/>
                  <a:pt x="1242" y="59"/>
                </a:cubicBezTo>
                <a:cubicBezTo>
                  <a:pt x="1235" y="57"/>
                  <a:pt x="1227" y="55"/>
                  <a:pt x="1220" y="53"/>
                </a:cubicBezTo>
                <a:cubicBezTo>
                  <a:pt x="1216" y="51"/>
                  <a:pt x="1213" y="47"/>
                  <a:pt x="1214" y="42"/>
                </a:cubicBezTo>
                <a:cubicBezTo>
                  <a:pt x="1216" y="38"/>
                  <a:pt x="1220" y="35"/>
                  <a:pt x="1225" y="36"/>
                </a:cubicBezTo>
                <a:cubicBezTo>
                  <a:pt x="1232" y="38"/>
                  <a:pt x="1239" y="40"/>
                  <a:pt x="1247" y="43"/>
                </a:cubicBezTo>
                <a:cubicBezTo>
                  <a:pt x="1251" y="44"/>
                  <a:pt x="1254" y="49"/>
                  <a:pt x="1252" y="53"/>
                </a:cubicBezTo>
                <a:cubicBezTo>
                  <a:pt x="1251" y="57"/>
                  <a:pt x="1248" y="59"/>
                  <a:pt x="1244" y="59"/>
                </a:cubicBezTo>
                <a:close/>
                <a:moveTo>
                  <a:pt x="1195" y="46"/>
                </a:moveTo>
                <a:cubicBezTo>
                  <a:pt x="1194" y="46"/>
                  <a:pt x="1194" y="46"/>
                  <a:pt x="1193" y="46"/>
                </a:cubicBezTo>
                <a:cubicBezTo>
                  <a:pt x="1146" y="34"/>
                  <a:pt x="1098" y="26"/>
                  <a:pt x="1050" y="22"/>
                </a:cubicBezTo>
                <a:cubicBezTo>
                  <a:pt x="1050" y="22"/>
                  <a:pt x="1049" y="22"/>
                  <a:pt x="1049" y="22"/>
                </a:cubicBezTo>
                <a:cubicBezTo>
                  <a:pt x="1012" y="18"/>
                  <a:pt x="975" y="17"/>
                  <a:pt x="937" y="18"/>
                </a:cubicBezTo>
                <a:cubicBezTo>
                  <a:pt x="937" y="18"/>
                  <a:pt x="937" y="18"/>
                  <a:pt x="937" y="18"/>
                </a:cubicBezTo>
                <a:cubicBezTo>
                  <a:pt x="933" y="18"/>
                  <a:pt x="929" y="15"/>
                  <a:pt x="929" y="10"/>
                </a:cubicBezTo>
                <a:cubicBezTo>
                  <a:pt x="929" y="5"/>
                  <a:pt x="932" y="1"/>
                  <a:pt x="937" y="1"/>
                </a:cubicBezTo>
                <a:cubicBezTo>
                  <a:pt x="975" y="0"/>
                  <a:pt x="1013" y="1"/>
                  <a:pt x="1051" y="5"/>
                </a:cubicBezTo>
                <a:cubicBezTo>
                  <a:pt x="1051" y="5"/>
                  <a:pt x="1051" y="5"/>
                  <a:pt x="1051" y="5"/>
                </a:cubicBezTo>
                <a:cubicBezTo>
                  <a:pt x="1100" y="9"/>
                  <a:pt x="1149" y="17"/>
                  <a:pt x="1197" y="29"/>
                </a:cubicBezTo>
                <a:cubicBezTo>
                  <a:pt x="1202" y="30"/>
                  <a:pt x="1205" y="35"/>
                  <a:pt x="1203" y="39"/>
                </a:cubicBezTo>
                <a:cubicBezTo>
                  <a:pt x="1202" y="43"/>
                  <a:pt x="1199" y="46"/>
                  <a:pt x="1195" y="46"/>
                </a:cubicBezTo>
                <a:close/>
                <a:moveTo>
                  <a:pt x="886" y="21"/>
                </a:moveTo>
                <a:cubicBezTo>
                  <a:pt x="882" y="21"/>
                  <a:pt x="878" y="18"/>
                  <a:pt x="878" y="13"/>
                </a:cubicBezTo>
                <a:cubicBezTo>
                  <a:pt x="878" y="9"/>
                  <a:pt x="881" y="5"/>
                  <a:pt x="886" y="4"/>
                </a:cubicBezTo>
                <a:cubicBezTo>
                  <a:pt x="888" y="4"/>
                  <a:pt x="891" y="4"/>
                  <a:pt x="894" y="4"/>
                </a:cubicBezTo>
                <a:cubicBezTo>
                  <a:pt x="899" y="3"/>
                  <a:pt x="904" y="3"/>
                  <a:pt x="908" y="3"/>
                </a:cubicBezTo>
                <a:cubicBezTo>
                  <a:pt x="913" y="2"/>
                  <a:pt x="917" y="6"/>
                  <a:pt x="917" y="11"/>
                </a:cubicBezTo>
                <a:cubicBezTo>
                  <a:pt x="918" y="15"/>
                  <a:pt x="914" y="19"/>
                  <a:pt x="909" y="20"/>
                </a:cubicBezTo>
                <a:cubicBezTo>
                  <a:pt x="905" y="20"/>
                  <a:pt x="900" y="20"/>
                  <a:pt x="895" y="21"/>
                </a:cubicBezTo>
                <a:cubicBezTo>
                  <a:pt x="892" y="21"/>
                  <a:pt x="890" y="21"/>
                  <a:pt x="887" y="21"/>
                </a:cubicBezTo>
                <a:cubicBezTo>
                  <a:pt x="887" y="21"/>
                  <a:pt x="887" y="21"/>
                  <a:pt x="886" y="21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698" tIns="22846" rIns="45698" bIns="22846" numCol="1" anchor="t" anchorCtr="0" compatLnSpc="1">
            <a:prstTxWarp prst="textNoShape">
              <a:avLst/>
            </a:prstTxWarp>
          </a:bodyPr>
          <a:lstStyle/>
          <a:p>
            <a:pPr defTabSz="228468">
              <a:buClrTx/>
              <a:defRPr/>
            </a:pPr>
            <a:endParaRPr lang="en-US" sz="900" kern="1200">
              <a:solidFill>
                <a:srgbClr val="172144"/>
              </a:solidFill>
              <a:latin typeface="Calibri"/>
              <a:ea typeface="+mn-ea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787703D4-3CC0-4039-AC7E-F0AC9E3CEF1B}"/>
              </a:ext>
            </a:extLst>
          </p:cNvPr>
          <p:cNvSpPr>
            <a:spLocks noEditPoints="1"/>
          </p:cNvSpPr>
          <p:nvPr/>
        </p:nvSpPr>
        <p:spPr bwMode="auto">
          <a:xfrm>
            <a:off x="4616643" y="1950244"/>
            <a:ext cx="2957128" cy="2957512"/>
          </a:xfrm>
          <a:custGeom>
            <a:avLst/>
            <a:gdLst>
              <a:gd name="T0" fmla="*/ 931 w 1861"/>
              <a:gd name="T1" fmla="*/ 1843 h 1860"/>
              <a:gd name="T2" fmla="*/ 1074 w 1861"/>
              <a:gd name="T3" fmla="*/ 1849 h 1860"/>
              <a:gd name="T4" fmla="*/ 867 w 1861"/>
              <a:gd name="T5" fmla="*/ 1850 h 1860"/>
              <a:gd name="T6" fmla="*/ 790 w 1861"/>
              <a:gd name="T7" fmla="*/ 1850 h 1860"/>
              <a:gd name="T8" fmla="*/ 629 w 1861"/>
              <a:gd name="T9" fmla="*/ 1792 h 1860"/>
              <a:gd name="T10" fmla="*/ 1148 w 1861"/>
              <a:gd name="T11" fmla="*/ 1826 h 1860"/>
              <a:gd name="T12" fmla="*/ 1176 w 1861"/>
              <a:gd name="T13" fmla="*/ 1812 h 1860"/>
              <a:gd name="T14" fmla="*/ 1356 w 1861"/>
              <a:gd name="T15" fmla="*/ 1757 h 1860"/>
              <a:gd name="T16" fmla="*/ 597 w 1861"/>
              <a:gd name="T17" fmla="*/ 1798 h 1860"/>
              <a:gd name="T18" fmla="*/ 571 w 1861"/>
              <a:gd name="T19" fmla="*/ 1788 h 1860"/>
              <a:gd name="T20" fmla="*/ 577 w 1861"/>
              <a:gd name="T21" fmla="*/ 1772 h 1860"/>
              <a:gd name="T22" fmla="*/ 1423 w 1861"/>
              <a:gd name="T23" fmla="*/ 1710 h 1860"/>
              <a:gd name="T24" fmla="*/ 1605 w 1861"/>
              <a:gd name="T25" fmla="*/ 1547 h 1860"/>
              <a:gd name="T26" fmla="*/ 350 w 1861"/>
              <a:gd name="T27" fmla="*/ 1657 h 1860"/>
              <a:gd name="T28" fmla="*/ 328 w 1861"/>
              <a:gd name="T29" fmla="*/ 1639 h 1860"/>
              <a:gd name="T30" fmla="*/ 340 w 1861"/>
              <a:gd name="T31" fmla="*/ 1638 h 1860"/>
              <a:gd name="T32" fmla="*/ 1636 w 1861"/>
              <a:gd name="T33" fmla="*/ 1537 h 1860"/>
              <a:gd name="T34" fmla="*/ 1759 w 1861"/>
              <a:gd name="T35" fmla="*/ 1314 h 1860"/>
              <a:gd name="T36" fmla="*/ 158 w 1861"/>
              <a:gd name="T37" fmla="*/ 1448 h 1860"/>
              <a:gd name="T38" fmla="*/ 170 w 1861"/>
              <a:gd name="T39" fmla="*/ 1450 h 1860"/>
              <a:gd name="T40" fmla="*/ 128 w 1861"/>
              <a:gd name="T41" fmla="*/ 1366 h 1860"/>
              <a:gd name="T42" fmla="*/ 14 w 1861"/>
              <a:gd name="T43" fmla="*/ 1086 h 1860"/>
              <a:gd name="T44" fmla="*/ 84 w 1861"/>
              <a:gd name="T45" fmla="*/ 1303 h 1860"/>
              <a:gd name="T46" fmla="*/ 1789 w 1861"/>
              <a:gd name="T47" fmla="*/ 1274 h 1860"/>
              <a:gd name="T48" fmla="*/ 1846 w 1861"/>
              <a:gd name="T49" fmla="*/ 1039 h 1860"/>
              <a:gd name="T50" fmla="*/ 18 w 1861"/>
              <a:gd name="T51" fmla="*/ 1065 h 1860"/>
              <a:gd name="T52" fmla="*/ 18 w 1861"/>
              <a:gd name="T53" fmla="*/ 1065 h 1860"/>
              <a:gd name="T54" fmla="*/ 19 w 1861"/>
              <a:gd name="T55" fmla="*/ 795 h 1860"/>
              <a:gd name="T56" fmla="*/ 15 w 1861"/>
              <a:gd name="T57" fmla="*/ 1037 h 1860"/>
              <a:gd name="T58" fmla="*/ 1848 w 1861"/>
              <a:gd name="T59" fmla="*/ 1027 h 1860"/>
              <a:gd name="T60" fmla="*/ 1838 w 1861"/>
              <a:gd name="T61" fmla="*/ 822 h 1860"/>
              <a:gd name="T62" fmla="*/ 1861 w 1861"/>
              <a:gd name="T63" fmla="*/ 930 h 1860"/>
              <a:gd name="T64" fmla="*/ 24 w 1861"/>
              <a:gd name="T65" fmla="*/ 767 h 1860"/>
              <a:gd name="T66" fmla="*/ 26 w 1861"/>
              <a:gd name="T67" fmla="*/ 756 h 1860"/>
              <a:gd name="T68" fmla="*/ 107 w 1861"/>
              <a:gd name="T69" fmla="*/ 537 h 1860"/>
              <a:gd name="T70" fmla="*/ 1824 w 1861"/>
              <a:gd name="T71" fmla="*/ 739 h 1860"/>
              <a:gd name="T72" fmla="*/ 1763 w 1861"/>
              <a:gd name="T73" fmla="*/ 553 h 1860"/>
              <a:gd name="T74" fmla="*/ 1834 w 1861"/>
              <a:gd name="T75" fmla="*/ 708 h 1860"/>
              <a:gd name="T76" fmla="*/ 104 w 1861"/>
              <a:gd name="T77" fmla="*/ 504 h 1860"/>
              <a:gd name="T78" fmla="*/ 121 w 1861"/>
              <a:gd name="T79" fmla="*/ 490 h 1860"/>
              <a:gd name="T80" fmla="*/ 161 w 1861"/>
              <a:gd name="T81" fmla="*/ 439 h 1860"/>
              <a:gd name="T82" fmla="*/ 1736 w 1861"/>
              <a:gd name="T83" fmla="*/ 482 h 1860"/>
              <a:gd name="T84" fmla="*/ 1569 w 1861"/>
              <a:gd name="T85" fmla="*/ 273 h 1860"/>
              <a:gd name="T86" fmla="*/ 1717 w 1861"/>
              <a:gd name="T87" fmla="*/ 459 h 1860"/>
              <a:gd name="T88" fmla="*/ 284 w 1861"/>
              <a:gd name="T89" fmla="*/ 286 h 1860"/>
              <a:gd name="T90" fmla="*/ 334 w 1861"/>
              <a:gd name="T91" fmla="*/ 216 h 1860"/>
              <a:gd name="T92" fmla="*/ 345 w 1861"/>
              <a:gd name="T93" fmla="*/ 229 h 1860"/>
              <a:gd name="T94" fmla="*/ 1562 w 1861"/>
              <a:gd name="T95" fmla="*/ 247 h 1860"/>
              <a:gd name="T96" fmla="*/ 1341 w 1861"/>
              <a:gd name="T97" fmla="*/ 105 h 1860"/>
              <a:gd name="T98" fmla="*/ 1544 w 1861"/>
              <a:gd name="T99" fmla="*/ 234 h 1860"/>
              <a:gd name="T100" fmla="*/ 512 w 1861"/>
              <a:gd name="T101" fmla="*/ 109 h 1860"/>
              <a:gd name="T102" fmla="*/ 526 w 1861"/>
              <a:gd name="T103" fmla="*/ 93 h 1860"/>
              <a:gd name="T104" fmla="*/ 550 w 1861"/>
              <a:gd name="T105" fmla="*/ 100 h 1860"/>
              <a:gd name="T106" fmla="*/ 1327 w 1861"/>
              <a:gd name="T107" fmla="*/ 89 h 1860"/>
              <a:gd name="T108" fmla="*/ 1079 w 1861"/>
              <a:gd name="T109" fmla="*/ 29 h 1860"/>
              <a:gd name="T110" fmla="*/ 1301 w 1861"/>
              <a:gd name="T111" fmla="*/ 77 h 1860"/>
              <a:gd name="T112" fmla="*/ 770 w 1861"/>
              <a:gd name="T113" fmla="*/ 14 h 1860"/>
              <a:gd name="T114" fmla="*/ 798 w 1861"/>
              <a:gd name="T115" fmla="*/ 10 h 1860"/>
              <a:gd name="T116" fmla="*/ 1024 w 1861"/>
              <a:gd name="T117" fmla="*/ 22 h 1860"/>
              <a:gd name="T118" fmla="*/ 1053 w 1861"/>
              <a:gd name="T119" fmla="*/ 25 h 1860"/>
              <a:gd name="T120" fmla="*/ 1061 w 1861"/>
              <a:gd name="T121" fmla="*/ 18 h 1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61" h="1860">
                <a:moveTo>
                  <a:pt x="931" y="1860"/>
                </a:moveTo>
                <a:cubicBezTo>
                  <a:pt x="922" y="1860"/>
                  <a:pt x="912" y="1860"/>
                  <a:pt x="903" y="1860"/>
                </a:cubicBezTo>
                <a:cubicBezTo>
                  <a:pt x="901" y="1860"/>
                  <a:pt x="899" y="1859"/>
                  <a:pt x="897" y="1857"/>
                </a:cubicBezTo>
                <a:cubicBezTo>
                  <a:pt x="896" y="1856"/>
                  <a:pt x="895" y="1854"/>
                  <a:pt x="895" y="1851"/>
                </a:cubicBezTo>
                <a:cubicBezTo>
                  <a:pt x="895" y="1847"/>
                  <a:pt x="899" y="1843"/>
                  <a:pt x="904" y="1843"/>
                </a:cubicBezTo>
                <a:cubicBezTo>
                  <a:pt x="904" y="1843"/>
                  <a:pt x="904" y="1843"/>
                  <a:pt x="904" y="1843"/>
                </a:cubicBezTo>
                <a:cubicBezTo>
                  <a:pt x="913" y="1843"/>
                  <a:pt x="922" y="1843"/>
                  <a:pt x="931" y="1843"/>
                </a:cubicBezTo>
                <a:cubicBezTo>
                  <a:pt x="958" y="1843"/>
                  <a:pt x="985" y="1842"/>
                  <a:pt x="1011" y="1840"/>
                </a:cubicBezTo>
                <a:cubicBezTo>
                  <a:pt x="1031" y="1838"/>
                  <a:pt x="1052" y="1836"/>
                  <a:pt x="1071" y="1833"/>
                </a:cubicBezTo>
                <a:cubicBezTo>
                  <a:pt x="1072" y="1833"/>
                  <a:pt x="1072" y="1833"/>
                  <a:pt x="1072" y="1833"/>
                </a:cubicBezTo>
                <a:cubicBezTo>
                  <a:pt x="1090" y="1830"/>
                  <a:pt x="1108" y="1826"/>
                  <a:pt x="1126" y="1822"/>
                </a:cubicBezTo>
                <a:cubicBezTo>
                  <a:pt x="1131" y="1821"/>
                  <a:pt x="1136" y="1824"/>
                  <a:pt x="1137" y="1829"/>
                </a:cubicBezTo>
                <a:cubicBezTo>
                  <a:pt x="1138" y="1833"/>
                  <a:pt x="1135" y="1838"/>
                  <a:pt x="1130" y="1839"/>
                </a:cubicBezTo>
                <a:cubicBezTo>
                  <a:pt x="1112" y="1843"/>
                  <a:pt x="1093" y="1846"/>
                  <a:pt x="1074" y="1849"/>
                </a:cubicBezTo>
                <a:cubicBezTo>
                  <a:pt x="1074" y="1849"/>
                  <a:pt x="1074" y="1849"/>
                  <a:pt x="1074" y="1849"/>
                </a:cubicBezTo>
                <a:cubicBezTo>
                  <a:pt x="1074" y="1849"/>
                  <a:pt x="1074" y="1849"/>
                  <a:pt x="1074" y="1849"/>
                </a:cubicBezTo>
                <a:cubicBezTo>
                  <a:pt x="1054" y="1853"/>
                  <a:pt x="1033" y="1855"/>
                  <a:pt x="1013" y="1857"/>
                </a:cubicBezTo>
                <a:cubicBezTo>
                  <a:pt x="986" y="1859"/>
                  <a:pt x="958" y="1860"/>
                  <a:pt x="931" y="1860"/>
                </a:cubicBezTo>
                <a:close/>
                <a:moveTo>
                  <a:pt x="875" y="1859"/>
                </a:moveTo>
                <a:cubicBezTo>
                  <a:pt x="875" y="1859"/>
                  <a:pt x="875" y="1859"/>
                  <a:pt x="875" y="1859"/>
                </a:cubicBezTo>
                <a:cubicBezTo>
                  <a:pt x="870" y="1858"/>
                  <a:pt x="867" y="1854"/>
                  <a:pt x="867" y="1850"/>
                </a:cubicBezTo>
                <a:cubicBezTo>
                  <a:pt x="867" y="1845"/>
                  <a:pt x="871" y="1841"/>
                  <a:pt x="876" y="1842"/>
                </a:cubicBezTo>
                <a:cubicBezTo>
                  <a:pt x="878" y="1842"/>
                  <a:pt x="880" y="1843"/>
                  <a:pt x="882" y="1845"/>
                </a:cubicBezTo>
                <a:cubicBezTo>
                  <a:pt x="883" y="1846"/>
                  <a:pt x="884" y="1849"/>
                  <a:pt x="884" y="1851"/>
                </a:cubicBezTo>
                <a:cubicBezTo>
                  <a:pt x="884" y="1855"/>
                  <a:pt x="880" y="1859"/>
                  <a:pt x="875" y="1859"/>
                </a:cubicBezTo>
                <a:close/>
                <a:moveTo>
                  <a:pt x="847" y="1857"/>
                </a:moveTo>
                <a:cubicBezTo>
                  <a:pt x="847" y="1857"/>
                  <a:pt x="847" y="1857"/>
                  <a:pt x="846" y="1857"/>
                </a:cubicBezTo>
                <a:cubicBezTo>
                  <a:pt x="828" y="1855"/>
                  <a:pt x="809" y="1852"/>
                  <a:pt x="790" y="1850"/>
                </a:cubicBezTo>
                <a:cubicBezTo>
                  <a:pt x="745" y="1843"/>
                  <a:pt x="700" y="1832"/>
                  <a:pt x="657" y="1819"/>
                </a:cubicBezTo>
                <a:cubicBezTo>
                  <a:pt x="646" y="1816"/>
                  <a:pt x="635" y="1812"/>
                  <a:pt x="624" y="1808"/>
                </a:cubicBezTo>
                <a:cubicBezTo>
                  <a:pt x="623" y="1808"/>
                  <a:pt x="623" y="1808"/>
                  <a:pt x="623" y="1808"/>
                </a:cubicBezTo>
                <a:cubicBezTo>
                  <a:pt x="623" y="1808"/>
                  <a:pt x="623" y="1808"/>
                  <a:pt x="623" y="1808"/>
                </a:cubicBezTo>
                <a:cubicBezTo>
                  <a:pt x="621" y="1807"/>
                  <a:pt x="620" y="1806"/>
                  <a:pt x="619" y="1804"/>
                </a:cubicBezTo>
                <a:cubicBezTo>
                  <a:pt x="618" y="1802"/>
                  <a:pt x="618" y="1800"/>
                  <a:pt x="619" y="1797"/>
                </a:cubicBezTo>
                <a:cubicBezTo>
                  <a:pt x="620" y="1793"/>
                  <a:pt x="625" y="1791"/>
                  <a:pt x="629" y="1792"/>
                </a:cubicBezTo>
                <a:cubicBezTo>
                  <a:pt x="640" y="1796"/>
                  <a:pt x="651" y="1800"/>
                  <a:pt x="662" y="1803"/>
                </a:cubicBezTo>
                <a:cubicBezTo>
                  <a:pt x="704" y="1816"/>
                  <a:pt x="748" y="1826"/>
                  <a:pt x="792" y="1833"/>
                </a:cubicBezTo>
                <a:cubicBezTo>
                  <a:pt x="811" y="1836"/>
                  <a:pt x="829" y="1838"/>
                  <a:pt x="848" y="1840"/>
                </a:cubicBezTo>
                <a:cubicBezTo>
                  <a:pt x="853" y="1840"/>
                  <a:pt x="856" y="1844"/>
                  <a:pt x="856" y="1849"/>
                </a:cubicBezTo>
                <a:cubicBezTo>
                  <a:pt x="855" y="1853"/>
                  <a:pt x="852" y="1857"/>
                  <a:pt x="847" y="1857"/>
                </a:cubicBezTo>
                <a:close/>
                <a:moveTo>
                  <a:pt x="1156" y="1832"/>
                </a:moveTo>
                <a:cubicBezTo>
                  <a:pt x="1152" y="1832"/>
                  <a:pt x="1149" y="1830"/>
                  <a:pt x="1148" y="1826"/>
                </a:cubicBezTo>
                <a:cubicBezTo>
                  <a:pt x="1146" y="1822"/>
                  <a:pt x="1149" y="1817"/>
                  <a:pt x="1154" y="1816"/>
                </a:cubicBezTo>
                <a:cubicBezTo>
                  <a:pt x="1158" y="1815"/>
                  <a:pt x="1163" y="1817"/>
                  <a:pt x="1164" y="1822"/>
                </a:cubicBezTo>
                <a:cubicBezTo>
                  <a:pt x="1165" y="1826"/>
                  <a:pt x="1162" y="1831"/>
                  <a:pt x="1158" y="1832"/>
                </a:cubicBezTo>
                <a:cubicBezTo>
                  <a:pt x="1157" y="1832"/>
                  <a:pt x="1157" y="1832"/>
                  <a:pt x="1156" y="1832"/>
                </a:cubicBezTo>
                <a:close/>
                <a:moveTo>
                  <a:pt x="1183" y="1825"/>
                </a:moveTo>
                <a:cubicBezTo>
                  <a:pt x="1179" y="1825"/>
                  <a:pt x="1176" y="1823"/>
                  <a:pt x="1175" y="1819"/>
                </a:cubicBezTo>
                <a:cubicBezTo>
                  <a:pt x="1174" y="1817"/>
                  <a:pt x="1175" y="1814"/>
                  <a:pt x="1176" y="1812"/>
                </a:cubicBezTo>
                <a:cubicBezTo>
                  <a:pt x="1177" y="1811"/>
                  <a:pt x="1179" y="1809"/>
                  <a:pt x="1181" y="1808"/>
                </a:cubicBezTo>
                <a:cubicBezTo>
                  <a:pt x="1235" y="1793"/>
                  <a:pt x="1287" y="1773"/>
                  <a:pt x="1337" y="1748"/>
                </a:cubicBezTo>
                <a:cubicBezTo>
                  <a:pt x="1341" y="1746"/>
                  <a:pt x="1345" y="1744"/>
                  <a:pt x="1348" y="1742"/>
                </a:cubicBezTo>
                <a:cubicBezTo>
                  <a:pt x="1361" y="1735"/>
                  <a:pt x="1374" y="1728"/>
                  <a:pt x="1387" y="1721"/>
                </a:cubicBezTo>
                <a:cubicBezTo>
                  <a:pt x="1391" y="1719"/>
                  <a:pt x="1396" y="1720"/>
                  <a:pt x="1398" y="1724"/>
                </a:cubicBezTo>
                <a:cubicBezTo>
                  <a:pt x="1401" y="1728"/>
                  <a:pt x="1399" y="1734"/>
                  <a:pt x="1395" y="1736"/>
                </a:cubicBezTo>
                <a:cubicBezTo>
                  <a:pt x="1383" y="1743"/>
                  <a:pt x="1369" y="1750"/>
                  <a:pt x="1356" y="1757"/>
                </a:cubicBezTo>
                <a:cubicBezTo>
                  <a:pt x="1352" y="1759"/>
                  <a:pt x="1349" y="1761"/>
                  <a:pt x="1345" y="1763"/>
                </a:cubicBezTo>
                <a:cubicBezTo>
                  <a:pt x="1345" y="1763"/>
                  <a:pt x="1345" y="1763"/>
                  <a:pt x="1345" y="1763"/>
                </a:cubicBezTo>
                <a:cubicBezTo>
                  <a:pt x="1345" y="1763"/>
                  <a:pt x="1345" y="1763"/>
                  <a:pt x="1344" y="1763"/>
                </a:cubicBezTo>
                <a:cubicBezTo>
                  <a:pt x="1294" y="1788"/>
                  <a:pt x="1240" y="1809"/>
                  <a:pt x="1185" y="1825"/>
                </a:cubicBezTo>
                <a:cubicBezTo>
                  <a:pt x="1185" y="1825"/>
                  <a:pt x="1184" y="1825"/>
                  <a:pt x="1183" y="1825"/>
                </a:cubicBezTo>
                <a:close/>
                <a:moveTo>
                  <a:pt x="600" y="1799"/>
                </a:moveTo>
                <a:cubicBezTo>
                  <a:pt x="599" y="1799"/>
                  <a:pt x="598" y="1799"/>
                  <a:pt x="597" y="1798"/>
                </a:cubicBezTo>
                <a:cubicBezTo>
                  <a:pt x="595" y="1798"/>
                  <a:pt x="593" y="1796"/>
                  <a:pt x="592" y="1794"/>
                </a:cubicBezTo>
                <a:cubicBezTo>
                  <a:pt x="591" y="1792"/>
                  <a:pt x="591" y="1790"/>
                  <a:pt x="592" y="1787"/>
                </a:cubicBezTo>
                <a:cubicBezTo>
                  <a:pt x="594" y="1783"/>
                  <a:pt x="599" y="1781"/>
                  <a:pt x="603" y="1783"/>
                </a:cubicBezTo>
                <a:cubicBezTo>
                  <a:pt x="607" y="1784"/>
                  <a:pt x="610" y="1789"/>
                  <a:pt x="608" y="1793"/>
                </a:cubicBezTo>
                <a:cubicBezTo>
                  <a:pt x="607" y="1797"/>
                  <a:pt x="604" y="1799"/>
                  <a:pt x="600" y="1799"/>
                </a:cubicBezTo>
                <a:close/>
                <a:moveTo>
                  <a:pt x="574" y="1788"/>
                </a:moveTo>
                <a:cubicBezTo>
                  <a:pt x="573" y="1788"/>
                  <a:pt x="572" y="1788"/>
                  <a:pt x="571" y="1788"/>
                </a:cubicBezTo>
                <a:cubicBezTo>
                  <a:pt x="553" y="1780"/>
                  <a:pt x="536" y="1772"/>
                  <a:pt x="519" y="1764"/>
                </a:cubicBezTo>
                <a:cubicBezTo>
                  <a:pt x="467" y="1739"/>
                  <a:pt x="418" y="1709"/>
                  <a:pt x="373" y="1675"/>
                </a:cubicBezTo>
                <a:cubicBezTo>
                  <a:pt x="373" y="1675"/>
                  <a:pt x="373" y="1675"/>
                  <a:pt x="373" y="1675"/>
                </a:cubicBezTo>
                <a:cubicBezTo>
                  <a:pt x="369" y="1672"/>
                  <a:pt x="368" y="1666"/>
                  <a:pt x="371" y="1663"/>
                </a:cubicBezTo>
                <a:cubicBezTo>
                  <a:pt x="374" y="1659"/>
                  <a:pt x="379" y="1658"/>
                  <a:pt x="383" y="1661"/>
                </a:cubicBezTo>
                <a:cubicBezTo>
                  <a:pt x="428" y="1694"/>
                  <a:pt x="476" y="1724"/>
                  <a:pt x="526" y="1749"/>
                </a:cubicBezTo>
                <a:cubicBezTo>
                  <a:pt x="543" y="1757"/>
                  <a:pt x="560" y="1765"/>
                  <a:pt x="577" y="1772"/>
                </a:cubicBezTo>
                <a:cubicBezTo>
                  <a:pt x="581" y="1774"/>
                  <a:pt x="583" y="1779"/>
                  <a:pt x="582" y="1783"/>
                </a:cubicBezTo>
                <a:cubicBezTo>
                  <a:pt x="580" y="1786"/>
                  <a:pt x="577" y="1788"/>
                  <a:pt x="574" y="1788"/>
                </a:cubicBezTo>
                <a:close/>
                <a:moveTo>
                  <a:pt x="1415" y="1723"/>
                </a:moveTo>
                <a:cubicBezTo>
                  <a:pt x="1412" y="1723"/>
                  <a:pt x="1410" y="1721"/>
                  <a:pt x="1408" y="1719"/>
                </a:cubicBezTo>
                <a:cubicBezTo>
                  <a:pt x="1407" y="1717"/>
                  <a:pt x="1407" y="1714"/>
                  <a:pt x="1407" y="1712"/>
                </a:cubicBezTo>
                <a:cubicBezTo>
                  <a:pt x="1408" y="1710"/>
                  <a:pt x="1409" y="1708"/>
                  <a:pt x="1411" y="1707"/>
                </a:cubicBezTo>
                <a:cubicBezTo>
                  <a:pt x="1415" y="1704"/>
                  <a:pt x="1420" y="1706"/>
                  <a:pt x="1423" y="1710"/>
                </a:cubicBezTo>
                <a:cubicBezTo>
                  <a:pt x="1425" y="1714"/>
                  <a:pt x="1424" y="1719"/>
                  <a:pt x="1420" y="1721"/>
                </a:cubicBezTo>
                <a:cubicBezTo>
                  <a:pt x="1418" y="1722"/>
                  <a:pt x="1417" y="1723"/>
                  <a:pt x="1415" y="1723"/>
                </a:cubicBezTo>
                <a:close/>
                <a:moveTo>
                  <a:pt x="1439" y="1707"/>
                </a:moveTo>
                <a:cubicBezTo>
                  <a:pt x="1436" y="1707"/>
                  <a:pt x="1434" y="1706"/>
                  <a:pt x="1432" y="1704"/>
                </a:cubicBezTo>
                <a:cubicBezTo>
                  <a:pt x="1429" y="1700"/>
                  <a:pt x="1431" y="1694"/>
                  <a:pt x="1434" y="1692"/>
                </a:cubicBezTo>
                <a:cubicBezTo>
                  <a:pt x="1481" y="1661"/>
                  <a:pt x="1525" y="1626"/>
                  <a:pt x="1566" y="1587"/>
                </a:cubicBezTo>
                <a:cubicBezTo>
                  <a:pt x="1579" y="1574"/>
                  <a:pt x="1592" y="1560"/>
                  <a:pt x="1605" y="1547"/>
                </a:cubicBezTo>
                <a:cubicBezTo>
                  <a:pt x="1608" y="1543"/>
                  <a:pt x="1613" y="1543"/>
                  <a:pt x="1617" y="1546"/>
                </a:cubicBezTo>
                <a:cubicBezTo>
                  <a:pt x="1620" y="1549"/>
                  <a:pt x="1620" y="1555"/>
                  <a:pt x="1617" y="1558"/>
                </a:cubicBezTo>
                <a:cubicBezTo>
                  <a:pt x="1604" y="1572"/>
                  <a:pt x="1591" y="1586"/>
                  <a:pt x="1577" y="1599"/>
                </a:cubicBezTo>
                <a:cubicBezTo>
                  <a:pt x="1536" y="1639"/>
                  <a:pt x="1491" y="1675"/>
                  <a:pt x="1444" y="1706"/>
                </a:cubicBezTo>
                <a:cubicBezTo>
                  <a:pt x="1442" y="1707"/>
                  <a:pt x="1441" y="1707"/>
                  <a:pt x="1439" y="1707"/>
                </a:cubicBezTo>
                <a:close/>
                <a:moveTo>
                  <a:pt x="356" y="1659"/>
                </a:moveTo>
                <a:cubicBezTo>
                  <a:pt x="354" y="1659"/>
                  <a:pt x="352" y="1658"/>
                  <a:pt x="350" y="1657"/>
                </a:cubicBezTo>
                <a:cubicBezTo>
                  <a:pt x="348" y="1656"/>
                  <a:pt x="347" y="1654"/>
                  <a:pt x="347" y="1651"/>
                </a:cubicBezTo>
                <a:cubicBezTo>
                  <a:pt x="347" y="1649"/>
                  <a:pt x="347" y="1647"/>
                  <a:pt x="349" y="1645"/>
                </a:cubicBezTo>
                <a:cubicBezTo>
                  <a:pt x="352" y="1642"/>
                  <a:pt x="357" y="1641"/>
                  <a:pt x="361" y="1644"/>
                </a:cubicBezTo>
                <a:cubicBezTo>
                  <a:pt x="364" y="1647"/>
                  <a:pt x="365" y="1652"/>
                  <a:pt x="362" y="1656"/>
                </a:cubicBezTo>
                <a:cubicBezTo>
                  <a:pt x="361" y="1658"/>
                  <a:pt x="358" y="1659"/>
                  <a:pt x="356" y="1659"/>
                </a:cubicBezTo>
                <a:close/>
                <a:moveTo>
                  <a:pt x="334" y="1641"/>
                </a:moveTo>
                <a:cubicBezTo>
                  <a:pt x="332" y="1641"/>
                  <a:pt x="330" y="1640"/>
                  <a:pt x="328" y="1639"/>
                </a:cubicBezTo>
                <a:cubicBezTo>
                  <a:pt x="314" y="1627"/>
                  <a:pt x="300" y="1614"/>
                  <a:pt x="286" y="1601"/>
                </a:cubicBezTo>
                <a:cubicBezTo>
                  <a:pt x="245" y="1561"/>
                  <a:pt x="207" y="1518"/>
                  <a:pt x="174" y="1471"/>
                </a:cubicBezTo>
                <a:cubicBezTo>
                  <a:pt x="171" y="1467"/>
                  <a:pt x="172" y="1462"/>
                  <a:pt x="176" y="1459"/>
                </a:cubicBezTo>
                <a:cubicBezTo>
                  <a:pt x="180" y="1457"/>
                  <a:pt x="185" y="1458"/>
                  <a:pt x="188" y="1461"/>
                </a:cubicBezTo>
                <a:cubicBezTo>
                  <a:pt x="220" y="1507"/>
                  <a:pt x="257" y="1550"/>
                  <a:pt x="298" y="1588"/>
                </a:cubicBezTo>
                <a:cubicBezTo>
                  <a:pt x="311" y="1601"/>
                  <a:pt x="325" y="1614"/>
                  <a:pt x="339" y="1626"/>
                </a:cubicBezTo>
                <a:cubicBezTo>
                  <a:pt x="343" y="1629"/>
                  <a:pt x="343" y="1634"/>
                  <a:pt x="340" y="1638"/>
                </a:cubicBezTo>
                <a:cubicBezTo>
                  <a:pt x="339" y="1640"/>
                  <a:pt x="336" y="1641"/>
                  <a:pt x="334" y="1641"/>
                </a:cubicBezTo>
                <a:close/>
                <a:moveTo>
                  <a:pt x="1630" y="1540"/>
                </a:moveTo>
                <a:cubicBezTo>
                  <a:pt x="1628" y="1540"/>
                  <a:pt x="1626" y="1539"/>
                  <a:pt x="1624" y="1538"/>
                </a:cubicBezTo>
                <a:cubicBezTo>
                  <a:pt x="1621" y="1535"/>
                  <a:pt x="1620" y="1529"/>
                  <a:pt x="1623" y="1526"/>
                </a:cubicBezTo>
                <a:cubicBezTo>
                  <a:pt x="1626" y="1522"/>
                  <a:pt x="1632" y="1522"/>
                  <a:pt x="1635" y="1525"/>
                </a:cubicBezTo>
                <a:cubicBezTo>
                  <a:pt x="1637" y="1526"/>
                  <a:pt x="1638" y="1528"/>
                  <a:pt x="1638" y="1531"/>
                </a:cubicBezTo>
                <a:cubicBezTo>
                  <a:pt x="1638" y="1533"/>
                  <a:pt x="1638" y="1535"/>
                  <a:pt x="1636" y="1537"/>
                </a:cubicBezTo>
                <a:cubicBezTo>
                  <a:pt x="1634" y="1539"/>
                  <a:pt x="1632" y="1540"/>
                  <a:pt x="1630" y="1540"/>
                </a:cubicBezTo>
                <a:close/>
                <a:moveTo>
                  <a:pt x="1648" y="1518"/>
                </a:moveTo>
                <a:cubicBezTo>
                  <a:pt x="1646" y="1518"/>
                  <a:pt x="1644" y="1517"/>
                  <a:pt x="1642" y="1516"/>
                </a:cubicBezTo>
                <a:cubicBezTo>
                  <a:pt x="1641" y="1515"/>
                  <a:pt x="1640" y="1513"/>
                  <a:pt x="1639" y="1510"/>
                </a:cubicBezTo>
                <a:cubicBezTo>
                  <a:pt x="1639" y="1508"/>
                  <a:pt x="1640" y="1506"/>
                  <a:pt x="1641" y="1504"/>
                </a:cubicBezTo>
                <a:cubicBezTo>
                  <a:pt x="1676" y="1461"/>
                  <a:pt x="1707" y="1414"/>
                  <a:pt x="1734" y="1364"/>
                </a:cubicBezTo>
                <a:cubicBezTo>
                  <a:pt x="1743" y="1348"/>
                  <a:pt x="1751" y="1331"/>
                  <a:pt x="1759" y="1314"/>
                </a:cubicBezTo>
                <a:cubicBezTo>
                  <a:pt x="1761" y="1310"/>
                  <a:pt x="1766" y="1308"/>
                  <a:pt x="1770" y="1310"/>
                </a:cubicBezTo>
                <a:cubicBezTo>
                  <a:pt x="1775" y="1312"/>
                  <a:pt x="1776" y="1317"/>
                  <a:pt x="1775" y="1321"/>
                </a:cubicBezTo>
                <a:cubicBezTo>
                  <a:pt x="1767" y="1338"/>
                  <a:pt x="1758" y="1356"/>
                  <a:pt x="1749" y="1372"/>
                </a:cubicBezTo>
                <a:cubicBezTo>
                  <a:pt x="1722" y="1423"/>
                  <a:pt x="1690" y="1471"/>
                  <a:pt x="1654" y="1515"/>
                </a:cubicBezTo>
                <a:cubicBezTo>
                  <a:pt x="1653" y="1517"/>
                  <a:pt x="1650" y="1518"/>
                  <a:pt x="1648" y="1518"/>
                </a:cubicBezTo>
                <a:close/>
                <a:moveTo>
                  <a:pt x="165" y="1452"/>
                </a:moveTo>
                <a:cubicBezTo>
                  <a:pt x="162" y="1452"/>
                  <a:pt x="159" y="1450"/>
                  <a:pt x="158" y="1448"/>
                </a:cubicBezTo>
                <a:cubicBezTo>
                  <a:pt x="158" y="1448"/>
                  <a:pt x="158" y="1448"/>
                  <a:pt x="158" y="1448"/>
                </a:cubicBezTo>
                <a:cubicBezTo>
                  <a:pt x="158" y="1448"/>
                  <a:pt x="158" y="1448"/>
                  <a:pt x="158" y="1448"/>
                </a:cubicBezTo>
                <a:cubicBezTo>
                  <a:pt x="157" y="1446"/>
                  <a:pt x="156" y="1444"/>
                  <a:pt x="157" y="1441"/>
                </a:cubicBezTo>
                <a:cubicBezTo>
                  <a:pt x="157" y="1439"/>
                  <a:pt x="158" y="1437"/>
                  <a:pt x="160" y="1436"/>
                </a:cubicBezTo>
                <a:cubicBezTo>
                  <a:pt x="164" y="1434"/>
                  <a:pt x="169" y="1435"/>
                  <a:pt x="172" y="1438"/>
                </a:cubicBezTo>
                <a:cubicBezTo>
                  <a:pt x="172" y="1438"/>
                  <a:pt x="172" y="1438"/>
                  <a:pt x="172" y="1438"/>
                </a:cubicBezTo>
                <a:cubicBezTo>
                  <a:pt x="175" y="1442"/>
                  <a:pt x="173" y="1448"/>
                  <a:pt x="170" y="1450"/>
                </a:cubicBezTo>
                <a:cubicBezTo>
                  <a:pt x="168" y="1451"/>
                  <a:pt x="167" y="1452"/>
                  <a:pt x="165" y="1452"/>
                </a:cubicBezTo>
                <a:close/>
                <a:moveTo>
                  <a:pt x="150" y="1428"/>
                </a:moveTo>
                <a:cubicBezTo>
                  <a:pt x="147" y="1428"/>
                  <a:pt x="144" y="1426"/>
                  <a:pt x="142" y="1424"/>
                </a:cubicBezTo>
                <a:cubicBezTo>
                  <a:pt x="132" y="1408"/>
                  <a:pt x="122" y="1391"/>
                  <a:pt x="114" y="1375"/>
                </a:cubicBezTo>
                <a:cubicBezTo>
                  <a:pt x="112" y="1373"/>
                  <a:pt x="112" y="1370"/>
                  <a:pt x="113" y="1368"/>
                </a:cubicBezTo>
                <a:cubicBezTo>
                  <a:pt x="113" y="1366"/>
                  <a:pt x="115" y="1364"/>
                  <a:pt x="117" y="1363"/>
                </a:cubicBezTo>
                <a:cubicBezTo>
                  <a:pt x="121" y="1361"/>
                  <a:pt x="126" y="1362"/>
                  <a:pt x="128" y="1366"/>
                </a:cubicBezTo>
                <a:cubicBezTo>
                  <a:pt x="137" y="1383"/>
                  <a:pt x="147" y="1399"/>
                  <a:pt x="157" y="1415"/>
                </a:cubicBezTo>
                <a:cubicBezTo>
                  <a:pt x="159" y="1419"/>
                  <a:pt x="158" y="1424"/>
                  <a:pt x="154" y="1427"/>
                </a:cubicBezTo>
                <a:cubicBezTo>
                  <a:pt x="153" y="1427"/>
                  <a:pt x="151" y="1428"/>
                  <a:pt x="150" y="1428"/>
                </a:cubicBezTo>
                <a:close/>
                <a:moveTo>
                  <a:pt x="84" y="1303"/>
                </a:moveTo>
                <a:cubicBezTo>
                  <a:pt x="81" y="1303"/>
                  <a:pt x="78" y="1301"/>
                  <a:pt x="76" y="1298"/>
                </a:cubicBezTo>
                <a:cubicBezTo>
                  <a:pt x="70" y="1283"/>
                  <a:pt x="64" y="1267"/>
                  <a:pt x="58" y="1251"/>
                </a:cubicBezTo>
                <a:cubicBezTo>
                  <a:pt x="38" y="1198"/>
                  <a:pt x="23" y="1142"/>
                  <a:pt x="14" y="1086"/>
                </a:cubicBezTo>
                <a:cubicBezTo>
                  <a:pt x="13" y="1084"/>
                  <a:pt x="14" y="1082"/>
                  <a:pt x="15" y="1080"/>
                </a:cubicBezTo>
                <a:cubicBezTo>
                  <a:pt x="16" y="1078"/>
                  <a:pt x="18" y="1077"/>
                  <a:pt x="21" y="1076"/>
                </a:cubicBezTo>
                <a:cubicBezTo>
                  <a:pt x="25" y="1076"/>
                  <a:pt x="30" y="1079"/>
                  <a:pt x="30" y="1083"/>
                </a:cubicBezTo>
                <a:cubicBezTo>
                  <a:pt x="40" y="1138"/>
                  <a:pt x="54" y="1193"/>
                  <a:pt x="74" y="1246"/>
                </a:cubicBezTo>
                <a:cubicBezTo>
                  <a:pt x="79" y="1261"/>
                  <a:pt x="86" y="1276"/>
                  <a:pt x="92" y="1292"/>
                </a:cubicBezTo>
                <a:cubicBezTo>
                  <a:pt x="94" y="1296"/>
                  <a:pt x="92" y="1301"/>
                  <a:pt x="88" y="1303"/>
                </a:cubicBezTo>
                <a:cubicBezTo>
                  <a:pt x="87" y="1303"/>
                  <a:pt x="85" y="1303"/>
                  <a:pt x="84" y="1303"/>
                </a:cubicBezTo>
                <a:close/>
                <a:moveTo>
                  <a:pt x="1778" y="1300"/>
                </a:moveTo>
                <a:cubicBezTo>
                  <a:pt x="1777" y="1300"/>
                  <a:pt x="1776" y="1300"/>
                  <a:pt x="1775" y="1300"/>
                </a:cubicBezTo>
                <a:cubicBezTo>
                  <a:pt x="1771" y="1298"/>
                  <a:pt x="1769" y="1293"/>
                  <a:pt x="1771" y="1289"/>
                </a:cubicBezTo>
                <a:cubicBezTo>
                  <a:pt x="1772" y="1284"/>
                  <a:pt x="1777" y="1282"/>
                  <a:pt x="1782" y="1284"/>
                </a:cubicBezTo>
                <a:cubicBezTo>
                  <a:pt x="1786" y="1286"/>
                  <a:pt x="1788" y="1291"/>
                  <a:pt x="1786" y="1295"/>
                </a:cubicBezTo>
                <a:cubicBezTo>
                  <a:pt x="1785" y="1298"/>
                  <a:pt x="1782" y="1300"/>
                  <a:pt x="1778" y="1300"/>
                </a:cubicBezTo>
                <a:close/>
                <a:moveTo>
                  <a:pt x="1789" y="1274"/>
                </a:moveTo>
                <a:cubicBezTo>
                  <a:pt x="1788" y="1274"/>
                  <a:pt x="1787" y="1274"/>
                  <a:pt x="1786" y="1274"/>
                </a:cubicBezTo>
                <a:cubicBezTo>
                  <a:pt x="1784" y="1273"/>
                  <a:pt x="1782" y="1271"/>
                  <a:pt x="1781" y="1269"/>
                </a:cubicBezTo>
                <a:cubicBezTo>
                  <a:pt x="1780" y="1267"/>
                  <a:pt x="1780" y="1265"/>
                  <a:pt x="1781" y="1263"/>
                </a:cubicBezTo>
                <a:cubicBezTo>
                  <a:pt x="1787" y="1248"/>
                  <a:pt x="1792" y="1234"/>
                  <a:pt x="1797" y="1219"/>
                </a:cubicBezTo>
                <a:cubicBezTo>
                  <a:pt x="1810" y="1181"/>
                  <a:pt x="1820" y="1141"/>
                  <a:pt x="1828" y="1101"/>
                </a:cubicBezTo>
                <a:cubicBezTo>
                  <a:pt x="1831" y="1083"/>
                  <a:pt x="1834" y="1065"/>
                  <a:pt x="1836" y="1046"/>
                </a:cubicBezTo>
                <a:cubicBezTo>
                  <a:pt x="1837" y="1041"/>
                  <a:pt x="1841" y="1038"/>
                  <a:pt x="1846" y="1039"/>
                </a:cubicBezTo>
                <a:cubicBezTo>
                  <a:pt x="1851" y="1039"/>
                  <a:pt x="1854" y="1044"/>
                  <a:pt x="1853" y="1048"/>
                </a:cubicBezTo>
                <a:cubicBezTo>
                  <a:pt x="1851" y="1067"/>
                  <a:pt x="1848" y="1086"/>
                  <a:pt x="1844" y="1105"/>
                </a:cubicBezTo>
                <a:cubicBezTo>
                  <a:pt x="1837" y="1145"/>
                  <a:pt x="1826" y="1185"/>
                  <a:pt x="1813" y="1224"/>
                </a:cubicBezTo>
                <a:cubicBezTo>
                  <a:pt x="1808" y="1239"/>
                  <a:pt x="1803" y="1254"/>
                  <a:pt x="1797" y="1269"/>
                </a:cubicBezTo>
                <a:cubicBezTo>
                  <a:pt x="1797" y="1269"/>
                  <a:pt x="1797" y="1269"/>
                  <a:pt x="1797" y="1269"/>
                </a:cubicBezTo>
                <a:cubicBezTo>
                  <a:pt x="1796" y="1272"/>
                  <a:pt x="1793" y="1274"/>
                  <a:pt x="1789" y="1274"/>
                </a:cubicBezTo>
                <a:close/>
                <a:moveTo>
                  <a:pt x="18" y="1065"/>
                </a:moveTo>
                <a:cubicBezTo>
                  <a:pt x="13" y="1065"/>
                  <a:pt x="10" y="1062"/>
                  <a:pt x="9" y="1058"/>
                </a:cubicBezTo>
                <a:cubicBezTo>
                  <a:pt x="9" y="1056"/>
                  <a:pt x="10" y="1053"/>
                  <a:pt x="11" y="1052"/>
                </a:cubicBezTo>
                <a:cubicBezTo>
                  <a:pt x="12" y="1050"/>
                  <a:pt x="14" y="1049"/>
                  <a:pt x="16" y="1048"/>
                </a:cubicBezTo>
                <a:cubicBezTo>
                  <a:pt x="21" y="1048"/>
                  <a:pt x="25" y="1051"/>
                  <a:pt x="26" y="1056"/>
                </a:cubicBezTo>
                <a:cubicBezTo>
                  <a:pt x="26" y="1058"/>
                  <a:pt x="26" y="1060"/>
                  <a:pt x="24" y="1062"/>
                </a:cubicBezTo>
                <a:cubicBezTo>
                  <a:pt x="23" y="1064"/>
                  <a:pt x="21" y="1065"/>
                  <a:pt x="19" y="1065"/>
                </a:cubicBezTo>
                <a:cubicBezTo>
                  <a:pt x="18" y="1065"/>
                  <a:pt x="18" y="1065"/>
                  <a:pt x="18" y="1065"/>
                </a:cubicBezTo>
                <a:close/>
                <a:moveTo>
                  <a:pt x="14" y="1037"/>
                </a:moveTo>
                <a:cubicBezTo>
                  <a:pt x="10" y="1037"/>
                  <a:pt x="6" y="1034"/>
                  <a:pt x="6" y="1030"/>
                </a:cubicBezTo>
                <a:cubicBezTo>
                  <a:pt x="4" y="1011"/>
                  <a:pt x="2" y="992"/>
                  <a:pt x="1" y="973"/>
                </a:cubicBezTo>
                <a:cubicBezTo>
                  <a:pt x="1" y="965"/>
                  <a:pt x="1" y="956"/>
                  <a:pt x="1" y="949"/>
                </a:cubicBezTo>
                <a:cubicBezTo>
                  <a:pt x="1" y="943"/>
                  <a:pt x="0" y="937"/>
                  <a:pt x="0" y="931"/>
                </a:cubicBezTo>
                <a:cubicBezTo>
                  <a:pt x="0" y="888"/>
                  <a:pt x="4" y="845"/>
                  <a:pt x="9" y="802"/>
                </a:cubicBezTo>
                <a:cubicBezTo>
                  <a:pt x="10" y="797"/>
                  <a:pt x="15" y="794"/>
                  <a:pt x="19" y="795"/>
                </a:cubicBezTo>
                <a:cubicBezTo>
                  <a:pt x="21" y="795"/>
                  <a:pt x="23" y="796"/>
                  <a:pt x="25" y="798"/>
                </a:cubicBezTo>
                <a:cubicBezTo>
                  <a:pt x="26" y="800"/>
                  <a:pt x="27" y="802"/>
                  <a:pt x="26" y="804"/>
                </a:cubicBezTo>
                <a:cubicBezTo>
                  <a:pt x="20" y="846"/>
                  <a:pt x="17" y="889"/>
                  <a:pt x="17" y="931"/>
                </a:cubicBezTo>
                <a:cubicBezTo>
                  <a:pt x="17" y="937"/>
                  <a:pt x="17" y="943"/>
                  <a:pt x="18" y="948"/>
                </a:cubicBezTo>
                <a:cubicBezTo>
                  <a:pt x="18" y="956"/>
                  <a:pt x="18" y="964"/>
                  <a:pt x="18" y="972"/>
                </a:cubicBezTo>
                <a:cubicBezTo>
                  <a:pt x="19" y="990"/>
                  <a:pt x="21" y="1009"/>
                  <a:pt x="23" y="1028"/>
                </a:cubicBezTo>
                <a:cubicBezTo>
                  <a:pt x="23" y="1032"/>
                  <a:pt x="20" y="1037"/>
                  <a:pt x="15" y="1037"/>
                </a:cubicBezTo>
                <a:cubicBezTo>
                  <a:pt x="15" y="1037"/>
                  <a:pt x="14" y="1037"/>
                  <a:pt x="14" y="1037"/>
                </a:cubicBezTo>
                <a:close/>
                <a:moveTo>
                  <a:pt x="1848" y="1027"/>
                </a:moveTo>
                <a:cubicBezTo>
                  <a:pt x="1848" y="1027"/>
                  <a:pt x="1847" y="1027"/>
                  <a:pt x="1847" y="1027"/>
                </a:cubicBezTo>
                <a:cubicBezTo>
                  <a:pt x="1843" y="1027"/>
                  <a:pt x="1839" y="1023"/>
                  <a:pt x="1840" y="1018"/>
                </a:cubicBezTo>
                <a:cubicBezTo>
                  <a:pt x="1840" y="1013"/>
                  <a:pt x="1844" y="1010"/>
                  <a:pt x="1849" y="1011"/>
                </a:cubicBezTo>
                <a:cubicBezTo>
                  <a:pt x="1854" y="1011"/>
                  <a:pt x="1857" y="1015"/>
                  <a:pt x="1856" y="1020"/>
                </a:cubicBezTo>
                <a:cubicBezTo>
                  <a:pt x="1856" y="1024"/>
                  <a:pt x="1852" y="1027"/>
                  <a:pt x="1848" y="1027"/>
                </a:cubicBezTo>
                <a:close/>
                <a:moveTo>
                  <a:pt x="1850" y="999"/>
                </a:moveTo>
                <a:cubicBezTo>
                  <a:pt x="1850" y="999"/>
                  <a:pt x="1850" y="999"/>
                  <a:pt x="1850" y="999"/>
                </a:cubicBezTo>
                <a:cubicBezTo>
                  <a:pt x="1848" y="999"/>
                  <a:pt x="1845" y="998"/>
                  <a:pt x="1844" y="996"/>
                </a:cubicBezTo>
                <a:cubicBezTo>
                  <a:pt x="1842" y="995"/>
                  <a:pt x="1842" y="992"/>
                  <a:pt x="1842" y="990"/>
                </a:cubicBezTo>
                <a:cubicBezTo>
                  <a:pt x="1843" y="970"/>
                  <a:pt x="1844" y="950"/>
                  <a:pt x="1844" y="930"/>
                </a:cubicBezTo>
                <a:cubicBezTo>
                  <a:pt x="1844" y="910"/>
                  <a:pt x="1843" y="890"/>
                  <a:pt x="1842" y="871"/>
                </a:cubicBezTo>
                <a:cubicBezTo>
                  <a:pt x="1841" y="854"/>
                  <a:pt x="1839" y="838"/>
                  <a:pt x="1838" y="822"/>
                </a:cubicBezTo>
                <a:cubicBezTo>
                  <a:pt x="1835" y="804"/>
                  <a:pt x="1833" y="785"/>
                  <a:pt x="1829" y="767"/>
                </a:cubicBezTo>
                <a:cubicBezTo>
                  <a:pt x="1829" y="765"/>
                  <a:pt x="1829" y="762"/>
                  <a:pt x="1831" y="761"/>
                </a:cubicBezTo>
                <a:cubicBezTo>
                  <a:pt x="1832" y="759"/>
                  <a:pt x="1834" y="757"/>
                  <a:pt x="1836" y="757"/>
                </a:cubicBezTo>
                <a:cubicBezTo>
                  <a:pt x="1841" y="756"/>
                  <a:pt x="1845" y="759"/>
                  <a:pt x="1846" y="764"/>
                </a:cubicBezTo>
                <a:cubicBezTo>
                  <a:pt x="1849" y="783"/>
                  <a:pt x="1852" y="802"/>
                  <a:pt x="1854" y="820"/>
                </a:cubicBezTo>
                <a:cubicBezTo>
                  <a:pt x="1856" y="837"/>
                  <a:pt x="1858" y="853"/>
                  <a:pt x="1859" y="869"/>
                </a:cubicBezTo>
                <a:cubicBezTo>
                  <a:pt x="1860" y="889"/>
                  <a:pt x="1861" y="910"/>
                  <a:pt x="1861" y="930"/>
                </a:cubicBezTo>
                <a:cubicBezTo>
                  <a:pt x="1861" y="950"/>
                  <a:pt x="1860" y="971"/>
                  <a:pt x="1859" y="991"/>
                </a:cubicBezTo>
                <a:cubicBezTo>
                  <a:pt x="1859" y="996"/>
                  <a:pt x="1855" y="999"/>
                  <a:pt x="1850" y="999"/>
                </a:cubicBezTo>
                <a:close/>
                <a:moveTo>
                  <a:pt x="22" y="784"/>
                </a:moveTo>
                <a:cubicBezTo>
                  <a:pt x="22" y="784"/>
                  <a:pt x="21" y="784"/>
                  <a:pt x="21" y="783"/>
                </a:cubicBezTo>
                <a:cubicBezTo>
                  <a:pt x="16" y="783"/>
                  <a:pt x="13" y="778"/>
                  <a:pt x="14" y="774"/>
                </a:cubicBezTo>
                <a:cubicBezTo>
                  <a:pt x="14" y="773"/>
                  <a:pt x="14" y="773"/>
                  <a:pt x="14" y="773"/>
                </a:cubicBezTo>
                <a:cubicBezTo>
                  <a:pt x="15" y="769"/>
                  <a:pt x="19" y="766"/>
                  <a:pt x="24" y="767"/>
                </a:cubicBezTo>
                <a:cubicBezTo>
                  <a:pt x="26" y="767"/>
                  <a:pt x="28" y="768"/>
                  <a:pt x="29" y="770"/>
                </a:cubicBezTo>
                <a:cubicBezTo>
                  <a:pt x="30" y="772"/>
                  <a:pt x="31" y="774"/>
                  <a:pt x="31" y="776"/>
                </a:cubicBezTo>
                <a:cubicBezTo>
                  <a:pt x="31" y="776"/>
                  <a:pt x="31" y="776"/>
                  <a:pt x="31" y="776"/>
                </a:cubicBezTo>
                <a:cubicBezTo>
                  <a:pt x="31" y="777"/>
                  <a:pt x="31" y="777"/>
                  <a:pt x="31" y="777"/>
                </a:cubicBezTo>
                <a:cubicBezTo>
                  <a:pt x="30" y="781"/>
                  <a:pt x="26" y="784"/>
                  <a:pt x="22" y="784"/>
                </a:cubicBezTo>
                <a:close/>
                <a:moveTo>
                  <a:pt x="27" y="756"/>
                </a:moveTo>
                <a:cubicBezTo>
                  <a:pt x="27" y="756"/>
                  <a:pt x="26" y="756"/>
                  <a:pt x="26" y="756"/>
                </a:cubicBezTo>
                <a:cubicBezTo>
                  <a:pt x="21" y="755"/>
                  <a:pt x="18" y="750"/>
                  <a:pt x="19" y="746"/>
                </a:cubicBezTo>
                <a:cubicBezTo>
                  <a:pt x="23" y="727"/>
                  <a:pt x="27" y="708"/>
                  <a:pt x="32" y="690"/>
                </a:cubicBezTo>
                <a:cubicBezTo>
                  <a:pt x="41" y="658"/>
                  <a:pt x="51" y="627"/>
                  <a:pt x="63" y="596"/>
                </a:cubicBezTo>
                <a:cubicBezTo>
                  <a:pt x="71" y="574"/>
                  <a:pt x="81" y="551"/>
                  <a:pt x="91" y="530"/>
                </a:cubicBezTo>
                <a:cubicBezTo>
                  <a:pt x="91" y="529"/>
                  <a:pt x="91" y="529"/>
                  <a:pt x="91" y="529"/>
                </a:cubicBezTo>
                <a:cubicBezTo>
                  <a:pt x="93" y="525"/>
                  <a:pt x="99" y="524"/>
                  <a:pt x="103" y="526"/>
                </a:cubicBezTo>
                <a:cubicBezTo>
                  <a:pt x="107" y="528"/>
                  <a:pt x="109" y="533"/>
                  <a:pt x="107" y="537"/>
                </a:cubicBezTo>
                <a:cubicBezTo>
                  <a:pt x="96" y="558"/>
                  <a:pt x="87" y="580"/>
                  <a:pt x="78" y="602"/>
                </a:cubicBezTo>
                <a:cubicBezTo>
                  <a:pt x="67" y="632"/>
                  <a:pt x="57" y="663"/>
                  <a:pt x="49" y="694"/>
                </a:cubicBezTo>
                <a:cubicBezTo>
                  <a:pt x="49" y="694"/>
                  <a:pt x="49" y="695"/>
                  <a:pt x="49" y="695"/>
                </a:cubicBezTo>
                <a:cubicBezTo>
                  <a:pt x="44" y="713"/>
                  <a:pt x="39" y="731"/>
                  <a:pt x="36" y="749"/>
                </a:cubicBezTo>
                <a:cubicBezTo>
                  <a:pt x="35" y="753"/>
                  <a:pt x="31" y="756"/>
                  <a:pt x="27" y="756"/>
                </a:cubicBezTo>
                <a:close/>
                <a:moveTo>
                  <a:pt x="1832" y="746"/>
                </a:moveTo>
                <a:cubicBezTo>
                  <a:pt x="1828" y="746"/>
                  <a:pt x="1825" y="743"/>
                  <a:pt x="1824" y="739"/>
                </a:cubicBezTo>
                <a:cubicBezTo>
                  <a:pt x="1823" y="735"/>
                  <a:pt x="1826" y="730"/>
                  <a:pt x="1830" y="729"/>
                </a:cubicBezTo>
                <a:cubicBezTo>
                  <a:pt x="1835" y="728"/>
                  <a:pt x="1839" y="731"/>
                  <a:pt x="1840" y="736"/>
                </a:cubicBezTo>
                <a:cubicBezTo>
                  <a:pt x="1841" y="740"/>
                  <a:pt x="1838" y="745"/>
                  <a:pt x="1834" y="746"/>
                </a:cubicBezTo>
                <a:cubicBezTo>
                  <a:pt x="1833" y="746"/>
                  <a:pt x="1833" y="746"/>
                  <a:pt x="1832" y="746"/>
                </a:cubicBezTo>
                <a:close/>
                <a:moveTo>
                  <a:pt x="1826" y="719"/>
                </a:moveTo>
                <a:cubicBezTo>
                  <a:pt x="1822" y="719"/>
                  <a:pt x="1818" y="716"/>
                  <a:pt x="1817" y="712"/>
                </a:cubicBezTo>
                <a:cubicBezTo>
                  <a:pt x="1804" y="658"/>
                  <a:pt x="1786" y="605"/>
                  <a:pt x="1763" y="553"/>
                </a:cubicBezTo>
                <a:cubicBezTo>
                  <a:pt x="1759" y="546"/>
                  <a:pt x="1756" y="538"/>
                  <a:pt x="1752" y="531"/>
                </a:cubicBezTo>
                <a:cubicBezTo>
                  <a:pt x="1747" y="522"/>
                  <a:pt x="1743" y="512"/>
                  <a:pt x="1738" y="503"/>
                </a:cubicBezTo>
                <a:cubicBezTo>
                  <a:pt x="1736" y="499"/>
                  <a:pt x="1737" y="494"/>
                  <a:pt x="1741" y="492"/>
                </a:cubicBezTo>
                <a:cubicBezTo>
                  <a:pt x="1745" y="490"/>
                  <a:pt x="1751" y="491"/>
                  <a:pt x="1753" y="495"/>
                </a:cubicBezTo>
                <a:cubicBezTo>
                  <a:pt x="1758" y="504"/>
                  <a:pt x="1763" y="514"/>
                  <a:pt x="1767" y="524"/>
                </a:cubicBezTo>
                <a:cubicBezTo>
                  <a:pt x="1771" y="531"/>
                  <a:pt x="1775" y="539"/>
                  <a:pt x="1778" y="546"/>
                </a:cubicBezTo>
                <a:cubicBezTo>
                  <a:pt x="1802" y="598"/>
                  <a:pt x="1820" y="653"/>
                  <a:pt x="1834" y="708"/>
                </a:cubicBezTo>
                <a:cubicBezTo>
                  <a:pt x="1835" y="710"/>
                  <a:pt x="1834" y="713"/>
                  <a:pt x="1833" y="715"/>
                </a:cubicBezTo>
                <a:cubicBezTo>
                  <a:pt x="1832" y="716"/>
                  <a:pt x="1830" y="718"/>
                  <a:pt x="1828" y="718"/>
                </a:cubicBezTo>
                <a:cubicBezTo>
                  <a:pt x="1827" y="719"/>
                  <a:pt x="1826" y="719"/>
                  <a:pt x="1826" y="719"/>
                </a:cubicBezTo>
                <a:close/>
                <a:moveTo>
                  <a:pt x="112" y="516"/>
                </a:moveTo>
                <a:cubicBezTo>
                  <a:pt x="110" y="516"/>
                  <a:pt x="109" y="516"/>
                  <a:pt x="108" y="515"/>
                </a:cubicBezTo>
                <a:cubicBezTo>
                  <a:pt x="106" y="514"/>
                  <a:pt x="104" y="513"/>
                  <a:pt x="103" y="510"/>
                </a:cubicBezTo>
                <a:cubicBezTo>
                  <a:pt x="103" y="508"/>
                  <a:pt x="103" y="506"/>
                  <a:pt x="104" y="504"/>
                </a:cubicBezTo>
                <a:cubicBezTo>
                  <a:pt x="104" y="504"/>
                  <a:pt x="104" y="504"/>
                  <a:pt x="104" y="504"/>
                </a:cubicBezTo>
                <a:cubicBezTo>
                  <a:pt x="104" y="504"/>
                  <a:pt x="104" y="504"/>
                  <a:pt x="104" y="504"/>
                </a:cubicBezTo>
                <a:cubicBezTo>
                  <a:pt x="106" y="500"/>
                  <a:pt x="111" y="498"/>
                  <a:pt x="115" y="500"/>
                </a:cubicBezTo>
                <a:cubicBezTo>
                  <a:pt x="120" y="502"/>
                  <a:pt x="121" y="508"/>
                  <a:pt x="119" y="512"/>
                </a:cubicBezTo>
                <a:cubicBezTo>
                  <a:pt x="118" y="515"/>
                  <a:pt x="115" y="516"/>
                  <a:pt x="112" y="516"/>
                </a:cubicBezTo>
                <a:close/>
                <a:moveTo>
                  <a:pt x="125" y="491"/>
                </a:moveTo>
                <a:cubicBezTo>
                  <a:pt x="123" y="491"/>
                  <a:pt x="122" y="491"/>
                  <a:pt x="121" y="490"/>
                </a:cubicBezTo>
                <a:cubicBezTo>
                  <a:pt x="117" y="488"/>
                  <a:pt x="115" y="483"/>
                  <a:pt x="117" y="479"/>
                </a:cubicBezTo>
                <a:cubicBezTo>
                  <a:pt x="127" y="462"/>
                  <a:pt x="137" y="446"/>
                  <a:pt x="147" y="430"/>
                </a:cubicBezTo>
                <a:cubicBezTo>
                  <a:pt x="177" y="381"/>
                  <a:pt x="213" y="336"/>
                  <a:pt x="251" y="295"/>
                </a:cubicBezTo>
                <a:cubicBezTo>
                  <a:pt x="255" y="291"/>
                  <a:pt x="260" y="291"/>
                  <a:pt x="263" y="294"/>
                </a:cubicBezTo>
                <a:cubicBezTo>
                  <a:pt x="267" y="297"/>
                  <a:pt x="267" y="303"/>
                  <a:pt x="264" y="306"/>
                </a:cubicBezTo>
                <a:cubicBezTo>
                  <a:pt x="226" y="347"/>
                  <a:pt x="191" y="391"/>
                  <a:pt x="161" y="439"/>
                </a:cubicBezTo>
                <a:cubicBezTo>
                  <a:pt x="161" y="439"/>
                  <a:pt x="161" y="439"/>
                  <a:pt x="161" y="439"/>
                </a:cubicBezTo>
                <a:cubicBezTo>
                  <a:pt x="151" y="454"/>
                  <a:pt x="141" y="471"/>
                  <a:pt x="132" y="487"/>
                </a:cubicBezTo>
                <a:cubicBezTo>
                  <a:pt x="131" y="490"/>
                  <a:pt x="128" y="491"/>
                  <a:pt x="125" y="491"/>
                </a:cubicBezTo>
                <a:close/>
                <a:moveTo>
                  <a:pt x="1732" y="483"/>
                </a:moveTo>
                <a:cubicBezTo>
                  <a:pt x="1729" y="483"/>
                  <a:pt x="1726" y="481"/>
                  <a:pt x="1724" y="479"/>
                </a:cubicBezTo>
                <a:cubicBezTo>
                  <a:pt x="1722" y="475"/>
                  <a:pt x="1724" y="469"/>
                  <a:pt x="1728" y="467"/>
                </a:cubicBezTo>
                <a:cubicBezTo>
                  <a:pt x="1731" y="465"/>
                  <a:pt x="1737" y="466"/>
                  <a:pt x="1739" y="470"/>
                </a:cubicBezTo>
                <a:cubicBezTo>
                  <a:pt x="1741" y="474"/>
                  <a:pt x="1740" y="479"/>
                  <a:pt x="1736" y="482"/>
                </a:cubicBezTo>
                <a:cubicBezTo>
                  <a:pt x="1735" y="483"/>
                  <a:pt x="1733" y="483"/>
                  <a:pt x="1732" y="483"/>
                </a:cubicBezTo>
                <a:close/>
                <a:moveTo>
                  <a:pt x="1717" y="459"/>
                </a:moveTo>
                <a:cubicBezTo>
                  <a:pt x="1717" y="459"/>
                  <a:pt x="1717" y="459"/>
                  <a:pt x="1717" y="459"/>
                </a:cubicBezTo>
                <a:cubicBezTo>
                  <a:pt x="1714" y="459"/>
                  <a:pt x="1712" y="457"/>
                  <a:pt x="1710" y="454"/>
                </a:cubicBezTo>
                <a:cubicBezTo>
                  <a:pt x="1681" y="407"/>
                  <a:pt x="1647" y="361"/>
                  <a:pt x="1610" y="320"/>
                </a:cubicBezTo>
                <a:cubicBezTo>
                  <a:pt x="1598" y="306"/>
                  <a:pt x="1585" y="292"/>
                  <a:pt x="1571" y="279"/>
                </a:cubicBezTo>
                <a:cubicBezTo>
                  <a:pt x="1570" y="278"/>
                  <a:pt x="1569" y="276"/>
                  <a:pt x="1569" y="273"/>
                </a:cubicBezTo>
                <a:cubicBezTo>
                  <a:pt x="1569" y="271"/>
                  <a:pt x="1570" y="269"/>
                  <a:pt x="1571" y="267"/>
                </a:cubicBezTo>
                <a:cubicBezTo>
                  <a:pt x="1574" y="264"/>
                  <a:pt x="1580" y="264"/>
                  <a:pt x="1583" y="267"/>
                </a:cubicBezTo>
                <a:cubicBezTo>
                  <a:pt x="1597" y="280"/>
                  <a:pt x="1610" y="294"/>
                  <a:pt x="1623" y="308"/>
                </a:cubicBezTo>
                <a:cubicBezTo>
                  <a:pt x="1661" y="351"/>
                  <a:pt x="1695" y="397"/>
                  <a:pt x="1725" y="446"/>
                </a:cubicBezTo>
                <a:cubicBezTo>
                  <a:pt x="1726" y="448"/>
                  <a:pt x="1726" y="450"/>
                  <a:pt x="1726" y="452"/>
                </a:cubicBezTo>
                <a:cubicBezTo>
                  <a:pt x="1725" y="454"/>
                  <a:pt x="1724" y="456"/>
                  <a:pt x="1722" y="457"/>
                </a:cubicBezTo>
                <a:cubicBezTo>
                  <a:pt x="1720" y="458"/>
                  <a:pt x="1719" y="459"/>
                  <a:pt x="1717" y="459"/>
                </a:cubicBezTo>
                <a:close/>
                <a:moveTo>
                  <a:pt x="277" y="289"/>
                </a:moveTo>
                <a:cubicBezTo>
                  <a:pt x="275" y="289"/>
                  <a:pt x="273" y="288"/>
                  <a:pt x="271" y="286"/>
                </a:cubicBezTo>
                <a:cubicBezTo>
                  <a:pt x="270" y="284"/>
                  <a:pt x="269" y="282"/>
                  <a:pt x="269" y="280"/>
                </a:cubicBezTo>
                <a:cubicBezTo>
                  <a:pt x="269" y="278"/>
                  <a:pt x="270" y="276"/>
                  <a:pt x="271" y="274"/>
                </a:cubicBezTo>
                <a:cubicBezTo>
                  <a:pt x="274" y="271"/>
                  <a:pt x="280" y="271"/>
                  <a:pt x="283" y="274"/>
                </a:cubicBezTo>
                <a:cubicBezTo>
                  <a:pt x="285" y="276"/>
                  <a:pt x="286" y="278"/>
                  <a:pt x="286" y="280"/>
                </a:cubicBezTo>
                <a:cubicBezTo>
                  <a:pt x="286" y="282"/>
                  <a:pt x="285" y="284"/>
                  <a:pt x="284" y="286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3" y="286"/>
                  <a:pt x="283" y="286"/>
                  <a:pt x="283" y="286"/>
                </a:cubicBezTo>
                <a:cubicBezTo>
                  <a:pt x="282" y="288"/>
                  <a:pt x="280" y="289"/>
                  <a:pt x="277" y="289"/>
                </a:cubicBezTo>
                <a:close/>
                <a:moveTo>
                  <a:pt x="298" y="269"/>
                </a:moveTo>
                <a:cubicBezTo>
                  <a:pt x="295" y="269"/>
                  <a:pt x="293" y="268"/>
                  <a:pt x="291" y="266"/>
                </a:cubicBezTo>
                <a:cubicBezTo>
                  <a:pt x="288" y="263"/>
                  <a:pt x="288" y="257"/>
                  <a:pt x="292" y="254"/>
                </a:cubicBezTo>
                <a:cubicBezTo>
                  <a:pt x="305" y="241"/>
                  <a:pt x="320" y="229"/>
                  <a:pt x="334" y="216"/>
                </a:cubicBezTo>
                <a:cubicBezTo>
                  <a:pt x="334" y="216"/>
                  <a:pt x="334" y="216"/>
                  <a:pt x="334" y="216"/>
                </a:cubicBezTo>
                <a:cubicBezTo>
                  <a:pt x="335" y="216"/>
                  <a:pt x="335" y="216"/>
                  <a:pt x="335" y="216"/>
                </a:cubicBezTo>
                <a:cubicBezTo>
                  <a:pt x="378" y="180"/>
                  <a:pt x="426" y="147"/>
                  <a:pt x="475" y="119"/>
                </a:cubicBezTo>
                <a:cubicBezTo>
                  <a:pt x="479" y="117"/>
                  <a:pt x="485" y="119"/>
                  <a:pt x="487" y="123"/>
                </a:cubicBezTo>
                <a:cubicBezTo>
                  <a:pt x="488" y="125"/>
                  <a:pt x="488" y="127"/>
                  <a:pt x="488" y="129"/>
                </a:cubicBezTo>
                <a:cubicBezTo>
                  <a:pt x="487" y="131"/>
                  <a:pt x="486" y="133"/>
                  <a:pt x="484" y="134"/>
                </a:cubicBezTo>
                <a:cubicBezTo>
                  <a:pt x="435" y="162"/>
                  <a:pt x="388" y="194"/>
                  <a:pt x="345" y="229"/>
                </a:cubicBezTo>
                <a:cubicBezTo>
                  <a:pt x="331" y="241"/>
                  <a:pt x="317" y="254"/>
                  <a:pt x="303" y="266"/>
                </a:cubicBezTo>
                <a:cubicBezTo>
                  <a:pt x="302" y="268"/>
                  <a:pt x="300" y="269"/>
                  <a:pt x="298" y="269"/>
                </a:cubicBezTo>
                <a:close/>
                <a:moveTo>
                  <a:pt x="1557" y="262"/>
                </a:moveTo>
                <a:cubicBezTo>
                  <a:pt x="1555" y="262"/>
                  <a:pt x="1553" y="261"/>
                  <a:pt x="1551" y="260"/>
                </a:cubicBezTo>
                <a:cubicBezTo>
                  <a:pt x="1549" y="258"/>
                  <a:pt x="1548" y="256"/>
                  <a:pt x="1548" y="254"/>
                </a:cubicBezTo>
                <a:cubicBezTo>
                  <a:pt x="1548" y="252"/>
                  <a:pt x="1549" y="250"/>
                  <a:pt x="1550" y="248"/>
                </a:cubicBezTo>
                <a:cubicBezTo>
                  <a:pt x="1554" y="245"/>
                  <a:pt x="1559" y="244"/>
                  <a:pt x="1562" y="247"/>
                </a:cubicBezTo>
                <a:cubicBezTo>
                  <a:pt x="1566" y="251"/>
                  <a:pt x="1566" y="256"/>
                  <a:pt x="1563" y="259"/>
                </a:cubicBezTo>
                <a:cubicBezTo>
                  <a:pt x="1561" y="261"/>
                  <a:pt x="1559" y="262"/>
                  <a:pt x="1557" y="262"/>
                </a:cubicBezTo>
                <a:close/>
                <a:moveTo>
                  <a:pt x="1536" y="243"/>
                </a:moveTo>
                <a:cubicBezTo>
                  <a:pt x="1534" y="243"/>
                  <a:pt x="1532" y="243"/>
                  <a:pt x="1530" y="241"/>
                </a:cubicBezTo>
                <a:cubicBezTo>
                  <a:pt x="1488" y="205"/>
                  <a:pt x="1442" y="172"/>
                  <a:pt x="1394" y="143"/>
                </a:cubicBezTo>
                <a:cubicBezTo>
                  <a:pt x="1378" y="134"/>
                  <a:pt x="1361" y="125"/>
                  <a:pt x="1345" y="116"/>
                </a:cubicBezTo>
                <a:cubicBezTo>
                  <a:pt x="1340" y="114"/>
                  <a:pt x="1339" y="109"/>
                  <a:pt x="1341" y="105"/>
                </a:cubicBezTo>
                <a:cubicBezTo>
                  <a:pt x="1343" y="101"/>
                  <a:pt x="1348" y="99"/>
                  <a:pt x="1352" y="101"/>
                </a:cubicBezTo>
                <a:cubicBezTo>
                  <a:pt x="1369" y="110"/>
                  <a:pt x="1386" y="119"/>
                  <a:pt x="1402" y="129"/>
                </a:cubicBezTo>
                <a:cubicBezTo>
                  <a:pt x="1402" y="129"/>
                  <a:pt x="1402" y="129"/>
                  <a:pt x="1402" y="129"/>
                </a:cubicBezTo>
                <a:cubicBezTo>
                  <a:pt x="1402" y="129"/>
                  <a:pt x="1402" y="129"/>
                  <a:pt x="1403" y="129"/>
                </a:cubicBezTo>
                <a:cubicBezTo>
                  <a:pt x="1403" y="129"/>
                  <a:pt x="1403" y="129"/>
                  <a:pt x="1403" y="129"/>
                </a:cubicBezTo>
                <a:cubicBezTo>
                  <a:pt x="1452" y="158"/>
                  <a:pt x="1498" y="191"/>
                  <a:pt x="1541" y="228"/>
                </a:cubicBezTo>
                <a:cubicBezTo>
                  <a:pt x="1543" y="230"/>
                  <a:pt x="1544" y="232"/>
                  <a:pt x="1544" y="234"/>
                </a:cubicBezTo>
                <a:cubicBezTo>
                  <a:pt x="1544" y="236"/>
                  <a:pt x="1544" y="239"/>
                  <a:pt x="1542" y="240"/>
                </a:cubicBezTo>
                <a:cubicBezTo>
                  <a:pt x="1540" y="242"/>
                  <a:pt x="1538" y="243"/>
                  <a:pt x="1536" y="243"/>
                </a:cubicBezTo>
                <a:close/>
                <a:moveTo>
                  <a:pt x="504" y="122"/>
                </a:moveTo>
                <a:cubicBezTo>
                  <a:pt x="501" y="122"/>
                  <a:pt x="498" y="120"/>
                  <a:pt x="497" y="117"/>
                </a:cubicBezTo>
                <a:cubicBezTo>
                  <a:pt x="496" y="115"/>
                  <a:pt x="496" y="113"/>
                  <a:pt x="496" y="111"/>
                </a:cubicBezTo>
                <a:cubicBezTo>
                  <a:pt x="497" y="109"/>
                  <a:pt x="498" y="107"/>
                  <a:pt x="500" y="106"/>
                </a:cubicBezTo>
                <a:cubicBezTo>
                  <a:pt x="505" y="104"/>
                  <a:pt x="510" y="105"/>
                  <a:pt x="512" y="109"/>
                </a:cubicBezTo>
                <a:cubicBezTo>
                  <a:pt x="513" y="111"/>
                  <a:pt x="513" y="114"/>
                  <a:pt x="512" y="116"/>
                </a:cubicBezTo>
                <a:cubicBezTo>
                  <a:pt x="512" y="118"/>
                  <a:pt x="510" y="120"/>
                  <a:pt x="508" y="121"/>
                </a:cubicBezTo>
                <a:cubicBezTo>
                  <a:pt x="507" y="121"/>
                  <a:pt x="506" y="122"/>
                  <a:pt x="504" y="122"/>
                </a:cubicBezTo>
                <a:close/>
                <a:moveTo>
                  <a:pt x="530" y="109"/>
                </a:moveTo>
                <a:cubicBezTo>
                  <a:pt x="526" y="109"/>
                  <a:pt x="523" y="107"/>
                  <a:pt x="522" y="104"/>
                </a:cubicBezTo>
                <a:cubicBezTo>
                  <a:pt x="521" y="102"/>
                  <a:pt x="521" y="100"/>
                  <a:pt x="522" y="98"/>
                </a:cubicBezTo>
                <a:cubicBezTo>
                  <a:pt x="522" y="96"/>
                  <a:pt x="524" y="94"/>
                  <a:pt x="526" y="93"/>
                </a:cubicBezTo>
                <a:cubicBezTo>
                  <a:pt x="532" y="90"/>
                  <a:pt x="537" y="88"/>
                  <a:pt x="543" y="85"/>
                </a:cubicBezTo>
                <a:cubicBezTo>
                  <a:pt x="555" y="80"/>
                  <a:pt x="566" y="74"/>
                  <a:pt x="578" y="70"/>
                </a:cubicBezTo>
                <a:cubicBezTo>
                  <a:pt x="631" y="48"/>
                  <a:pt x="686" y="31"/>
                  <a:pt x="742" y="19"/>
                </a:cubicBezTo>
                <a:cubicBezTo>
                  <a:pt x="746" y="19"/>
                  <a:pt x="751" y="22"/>
                  <a:pt x="752" y="26"/>
                </a:cubicBezTo>
                <a:cubicBezTo>
                  <a:pt x="753" y="31"/>
                  <a:pt x="750" y="35"/>
                  <a:pt x="745" y="36"/>
                </a:cubicBezTo>
                <a:cubicBezTo>
                  <a:pt x="690" y="48"/>
                  <a:pt x="636" y="64"/>
                  <a:pt x="585" y="85"/>
                </a:cubicBezTo>
                <a:cubicBezTo>
                  <a:pt x="573" y="90"/>
                  <a:pt x="562" y="95"/>
                  <a:pt x="550" y="100"/>
                </a:cubicBezTo>
                <a:cubicBezTo>
                  <a:pt x="544" y="103"/>
                  <a:pt x="539" y="106"/>
                  <a:pt x="533" y="108"/>
                </a:cubicBezTo>
                <a:cubicBezTo>
                  <a:pt x="532" y="109"/>
                  <a:pt x="531" y="109"/>
                  <a:pt x="530" y="109"/>
                </a:cubicBezTo>
                <a:close/>
                <a:moveTo>
                  <a:pt x="1323" y="105"/>
                </a:moveTo>
                <a:cubicBezTo>
                  <a:pt x="1322" y="105"/>
                  <a:pt x="1321" y="105"/>
                  <a:pt x="1319" y="104"/>
                </a:cubicBezTo>
                <a:cubicBezTo>
                  <a:pt x="1317" y="103"/>
                  <a:pt x="1316" y="101"/>
                  <a:pt x="1315" y="99"/>
                </a:cubicBezTo>
                <a:cubicBezTo>
                  <a:pt x="1314" y="97"/>
                  <a:pt x="1314" y="95"/>
                  <a:pt x="1315" y="93"/>
                </a:cubicBezTo>
                <a:cubicBezTo>
                  <a:pt x="1317" y="89"/>
                  <a:pt x="1322" y="87"/>
                  <a:pt x="1327" y="89"/>
                </a:cubicBezTo>
                <a:cubicBezTo>
                  <a:pt x="1331" y="91"/>
                  <a:pt x="1333" y="96"/>
                  <a:pt x="1331" y="100"/>
                </a:cubicBezTo>
                <a:cubicBezTo>
                  <a:pt x="1329" y="103"/>
                  <a:pt x="1326" y="105"/>
                  <a:pt x="1323" y="105"/>
                </a:cubicBezTo>
                <a:close/>
                <a:moveTo>
                  <a:pt x="1297" y="93"/>
                </a:moveTo>
                <a:cubicBezTo>
                  <a:pt x="1296" y="93"/>
                  <a:pt x="1295" y="93"/>
                  <a:pt x="1294" y="93"/>
                </a:cubicBezTo>
                <a:cubicBezTo>
                  <a:pt x="1276" y="85"/>
                  <a:pt x="1257" y="77"/>
                  <a:pt x="1239" y="71"/>
                </a:cubicBezTo>
                <a:cubicBezTo>
                  <a:pt x="1205" y="59"/>
                  <a:pt x="1170" y="48"/>
                  <a:pt x="1134" y="40"/>
                </a:cubicBezTo>
                <a:cubicBezTo>
                  <a:pt x="1116" y="36"/>
                  <a:pt x="1098" y="32"/>
                  <a:pt x="1079" y="29"/>
                </a:cubicBezTo>
                <a:cubicBezTo>
                  <a:pt x="1077" y="29"/>
                  <a:pt x="1075" y="28"/>
                  <a:pt x="1074" y="26"/>
                </a:cubicBezTo>
                <a:cubicBezTo>
                  <a:pt x="1072" y="24"/>
                  <a:pt x="1072" y="22"/>
                  <a:pt x="1072" y="20"/>
                </a:cubicBezTo>
                <a:cubicBezTo>
                  <a:pt x="1073" y="15"/>
                  <a:pt x="1077" y="12"/>
                  <a:pt x="1082" y="13"/>
                </a:cubicBezTo>
                <a:cubicBezTo>
                  <a:pt x="1101" y="16"/>
                  <a:pt x="1120" y="19"/>
                  <a:pt x="1138" y="24"/>
                </a:cubicBezTo>
                <a:cubicBezTo>
                  <a:pt x="1174" y="32"/>
                  <a:pt x="1210" y="42"/>
                  <a:pt x="1245" y="55"/>
                </a:cubicBezTo>
                <a:cubicBezTo>
                  <a:pt x="1263" y="62"/>
                  <a:pt x="1282" y="69"/>
                  <a:pt x="1300" y="77"/>
                </a:cubicBezTo>
                <a:cubicBezTo>
                  <a:pt x="1301" y="77"/>
                  <a:pt x="1301" y="77"/>
                  <a:pt x="1301" y="77"/>
                </a:cubicBezTo>
                <a:cubicBezTo>
                  <a:pt x="1303" y="78"/>
                  <a:pt x="1304" y="79"/>
                  <a:pt x="1305" y="82"/>
                </a:cubicBezTo>
                <a:cubicBezTo>
                  <a:pt x="1306" y="84"/>
                  <a:pt x="1306" y="86"/>
                  <a:pt x="1305" y="88"/>
                </a:cubicBezTo>
                <a:cubicBezTo>
                  <a:pt x="1304" y="91"/>
                  <a:pt x="1301" y="93"/>
                  <a:pt x="1297" y="93"/>
                </a:cubicBezTo>
                <a:close/>
                <a:moveTo>
                  <a:pt x="771" y="31"/>
                </a:moveTo>
                <a:cubicBezTo>
                  <a:pt x="767" y="31"/>
                  <a:pt x="763" y="28"/>
                  <a:pt x="763" y="24"/>
                </a:cubicBezTo>
                <a:cubicBezTo>
                  <a:pt x="762" y="22"/>
                  <a:pt x="763" y="19"/>
                  <a:pt x="764" y="18"/>
                </a:cubicBezTo>
                <a:cubicBezTo>
                  <a:pt x="765" y="16"/>
                  <a:pt x="767" y="14"/>
                  <a:pt x="770" y="14"/>
                </a:cubicBezTo>
                <a:cubicBezTo>
                  <a:pt x="774" y="13"/>
                  <a:pt x="779" y="16"/>
                  <a:pt x="779" y="21"/>
                </a:cubicBezTo>
                <a:cubicBezTo>
                  <a:pt x="780" y="23"/>
                  <a:pt x="779" y="25"/>
                  <a:pt x="778" y="27"/>
                </a:cubicBezTo>
                <a:cubicBezTo>
                  <a:pt x="777" y="29"/>
                  <a:pt x="775" y="30"/>
                  <a:pt x="773" y="31"/>
                </a:cubicBezTo>
                <a:cubicBezTo>
                  <a:pt x="772" y="31"/>
                  <a:pt x="772" y="31"/>
                  <a:pt x="771" y="31"/>
                </a:cubicBezTo>
                <a:close/>
                <a:moveTo>
                  <a:pt x="799" y="26"/>
                </a:moveTo>
                <a:cubicBezTo>
                  <a:pt x="795" y="26"/>
                  <a:pt x="791" y="23"/>
                  <a:pt x="791" y="19"/>
                </a:cubicBezTo>
                <a:cubicBezTo>
                  <a:pt x="790" y="15"/>
                  <a:pt x="793" y="10"/>
                  <a:pt x="798" y="10"/>
                </a:cubicBezTo>
                <a:cubicBezTo>
                  <a:pt x="817" y="7"/>
                  <a:pt x="836" y="5"/>
                  <a:pt x="855" y="3"/>
                </a:cubicBezTo>
                <a:cubicBezTo>
                  <a:pt x="867" y="2"/>
                  <a:pt x="879" y="1"/>
                  <a:pt x="891" y="1"/>
                </a:cubicBezTo>
                <a:cubicBezTo>
                  <a:pt x="904" y="0"/>
                  <a:pt x="917" y="0"/>
                  <a:pt x="930" y="0"/>
                </a:cubicBezTo>
                <a:cubicBezTo>
                  <a:pt x="962" y="0"/>
                  <a:pt x="994" y="2"/>
                  <a:pt x="1026" y="5"/>
                </a:cubicBezTo>
                <a:cubicBezTo>
                  <a:pt x="1028" y="5"/>
                  <a:pt x="1030" y="6"/>
                  <a:pt x="1031" y="8"/>
                </a:cubicBezTo>
                <a:cubicBezTo>
                  <a:pt x="1033" y="10"/>
                  <a:pt x="1033" y="12"/>
                  <a:pt x="1033" y="14"/>
                </a:cubicBezTo>
                <a:cubicBezTo>
                  <a:pt x="1033" y="19"/>
                  <a:pt x="1028" y="22"/>
                  <a:pt x="1024" y="22"/>
                </a:cubicBezTo>
                <a:cubicBezTo>
                  <a:pt x="993" y="19"/>
                  <a:pt x="961" y="17"/>
                  <a:pt x="930" y="17"/>
                </a:cubicBezTo>
                <a:cubicBezTo>
                  <a:pt x="917" y="17"/>
                  <a:pt x="904" y="17"/>
                  <a:pt x="892" y="18"/>
                </a:cubicBezTo>
                <a:cubicBezTo>
                  <a:pt x="880" y="18"/>
                  <a:pt x="868" y="19"/>
                  <a:pt x="856" y="20"/>
                </a:cubicBezTo>
                <a:cubicBezTo>
                  <a:pt x="856" y="20"/>
                  <a:pt x="856" y="20"/>
                  <a:pt x="856" y="20"/>
                </a:cubicBezTo>
                <a:cubicBezTo>
                  <a:pt x="837" y="22"/>
                  <a:pt x="819" y="24"/>
                  <a:pt x="800" y="26"/>
                </a:cubicBezTo>
                <a:cubicBezTo>
                  <a:pt x="800" y="26"/>
                  <a:pt x="799" y="26"/>
                  <a:pt x="799" y="26"/>
                </a:cubicBezTo>
                <a:close/>
                <a:moveTo>
                  <a:pt x="1053" y="25"/>
                </a:moveTo>
                <a:cubicBezTo>
                  <a:pt x="1053" y="25"/>
                  <a:pt x="1053" y="25"/>
                  <a:pt x="1053" y="25"/>
                </a:cubicBezTo>
                <a:cubicBezTo>
                  <a:pt x="1053" y="25"/>
                  <a:pt x="1053" y="25"/>
                  <a:pt x="1053" y="25"/>
                </a:cubicBezTo>
                <a:cubicBezTo>
                  <a:pt x="1052" y="25"/>
                  <a:pt x="1052" y="25"/>
                  <a:pt x="1052" y="25"/>
                </a:cubicBezTo>
                <a:cubicBezTo>
                  <a:pt x="1047" y="25"/>
                  <a:pt x="1044" y="20"/>
                  <a:pt x="1044" y="16"/>
                </a:cubicBezTo>
                <a:cubicBezTo>
                  <a:pt x="1045" y="11"/>
                  <a:pt x="1049" y="8"/>
                  <a:pt x="1054" y="8"/>
                </a:cubicBezTo>
                <a:cubicBezTo>
                  <a:pt x="1056" y="9"/>
                  <a:pt x="1058" y="10"/>
                  <a:pt x="1059" y="12"/>
                </a:cubicBezTo>
                <a:cubicBezTo>
                  <a:pt x="1061" y="13"/>
                  <a:pt x="1061" y="16"/>
                  <a:pt x="1061" y="18"/>
                </a:cubicBezTo>
                <a:cubicBezTo>
                  <a:pt x="1061" y="22"/>
                  <a:pt x="1057" y="25"/>
                  <a:pt x="1053" y="25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698" tIns="22846" rIns="45698" bIns="22846" numCol="1" anchor="t" anchorCtr="0" compatLnSpc="1">
            <a:prstTxWarp prst="textNoShape">
              <a:avLst/>
            </a:prstTxWarp>
          </a:bodyPr>
          <a:lstStyle/>
          <a:p>
            <a:pPr defTabSz="228468">
              <a:buClrTx/>
              <a:defRPr/>
            </a:pPr>
            <a:endParaRPr lang="en-US" sz="900" kern="1200">
              <a:solidFill>
                <a:srgbClr val="172144"/>
              </a:solidFill>
              <a:latin typeface="Calibri"/>
              <a:ea typeface="+mn-ea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xmlns="" id="{BB1FF430-D241-4710-BD11-A750923701DF}"/>
              </a:ext>
            </a:extLst>
          </p:cNvPr>
          <p:cNvSpPr>
            <a:spLocks/>
          </p:cNvSpPr>
          <p:nvPr/>
        </p:nvSpPr>
        <p:spPr bwMode="auto">
          <a:xfrm>
            <a:off x="4669029" y="1997876"/>
            <a:ext cx="2860303" cy="2852737"/>
          </a:xfrm>
          <a:custGeom>
            <a:avLst/>
            <a:gdLst>
              <a:gd name="T0" fmla="*/ 899 w 1800"/>
              <a:gd name="T1" fmla="*/ 1794 h 1794"/>
              <a:gd name="T2" fmla="*/ 586 w 1800"/>
              <a:gd name="T3" fmla="*/ 1738 h 1794"/>
              <a:gd name="T4" fmla="*/ 293 w 1800"/>
              <a:gd name="T5" fmla="*/ 1558 h 1794"/>
              <a:gd name="T6" fmla="*/ 90 w 1800"/>
              <a:gd name="T7" fmla="*/ 1281 h 1794"/>
              <a:gd name="T8" fmla="*/ 6 w 1800"/>
              <a:gd name="T9" fmla="*/ 947 h 1794"/>
              <a:gd name="T10" fmla="*/ 54 w 1800"/>
              <a:gd name="T11" fmla="*/ 607 h 1794"/>
              <a:gd name="T12" fmla="*/ 227 w 1800"/>
              <a:gd name="T13" fmla="*/ 310 h 1794"/>
              <a:gd name="T14" fmla="*/ 500 w 1800"/>
              <a:gd name="T15" fmla="*/ 100 h 1794"/>
              <a:gd name="T16" fmla="*/ 831 w 1800"/>
              <a:gd name="T17" fmla="*/ 8 h 1794"/>
              <a:gd name="T18" fmla="*/ 1173 w 1800"/>
              <a:gd name="T19" fmla="*/ 49 h 1794"/>
              <a:gd name="T20" fmla="*/ 1474 w 1800"/>
              <a:gd name="T21" fmla="*/ 215 h 1794"/>
              <a:gd name="T22" fmla="*/ 1689 w 1800"/>
              <a:gd name="T23" fmla="*/ 483 h 1794"/>
              <a:gd name="T24" fmla="*/ 1789 w 1800"/>
              <a:gd name="T25" fmla="*/ 812 h 1794"/>
              <a:gd name="T26" fmla="*/ 1756 w 1800"/>
              <a:gd name="T27" fmla="*/ 1155 h 1794"/>
              <a:gd name="T28" fmla="*/ 1745 w 1800"/>
              <a:gd name="T29" fmla="*/ 1160 h 1794"/>
              <a:gd name="T30" fmla="*/ 1740 w 1800"/>
              <a:gd name="T31" fmla="*/ 1150 h 1794"/>
              <a:gd name="T32" fmla="*/ 1772 w 1800"/>
              <a:gd name="T33" fmla="*/ 814 h 1794"/>
              <a:gd name="T34" fmla="*/ 1674 w 1800"/>
              <a:gd name="T35" fmla="*/ 491 h 1794"/>
              <a:gd name="T36" fmla="*/ 1463 w 1800"/>
              <a:gd name="T37" fmla="*/ 228 h 1794"/>
              <a:gd name="T38" fmla="*/ 1167 w 1800"/>
              <a:gd name="T39" fmla="*/ 65 h 1794"/>
              <a:gd name="T40" fmla="*/ 832 w 1800"/>
              <a:gd name="T41" fmla="*/ 25 h 1794"/>
              <a:gd name="T42" fmla="*/ 507 w 1800"/>
              <a:gd name="T43" fmla="*/ 115 h 1794"/>
              <a:gd name="T44" fmla="*/ 240 w 1800"/>
              <a:gd name="T45" fmla="*/ 321 h 1794"/>
              <a:gd name="T46" fmla="*/ 70 w 1800"/>
              <a:gd name="T47" fmla="*/ 612 h 1794"/>
              <a:gd name="T48" fmla="*/ 23 w 1800"/>
              <a:gd name="T49" fmla="*/ 947 h 1794"/>
              <a:gd name="T50" fmla="*/ 105 w 1800"/>
              <a:gd name="T51" fmla="*/ 1274 h 1794"/>
              <a:gd name="T52" fmla="*/ 305 w 1800"/>
              <a:gd name="T53" fmla="*/ 1546 h 1794"/>
              <a:gd name="T54" fmla="*/ 592 w 1800"/>
              <a:gd name="T55" fmla="*/ 1722 h 1794"/>
              <a:gd name="T56" fmla="*/ 925 w 1800"/>
              <a:gd name="T57" fmla="*/ 1777 h 1794"/>
              <a:gd name="T58" fmla="*/ 1254 w 1800"/>
              <a:gd name="T59" fmla="*/ 1702 h 1794"/>
              <a:gd name="T60" fmla="*/ 1531 w 1800"/>
              <a:gd name="T61" fmla="*/ 1509 h 1794"/>
              <a:gd name="T62" fmla="*/ 1713 w 1800"/>
              <a:gd name="T63" fmla="*/ 1225 h 1794"/>
              <a:gd name="T64" fmla="*/ 1724 w 1800"/>
              <a:gd name="T65" fmla="*/ 1221 h 1794"/>
              <a:gd name="T66" fmla="*/ 1729 w 1800"/>
              <a:gd name="T67" fmla="*/ 1232 h 1794"/>
              <a:gd name="T68" fmla="*/ 1543 w 1800"/>
              <a:gd name="T69" fmla="*/ 1521 h 1794"/>
              <a:gd name="T70" fmla="*/ 1261 w 1800"/>
              <a:gd name="T71" fmla="*/ 1718 h 1794"/>
              <a:gd name="T72" fmla="*/ 926 w 1800"/>
              <a:gd name="T73" fmla="*/ 1794 h 1794"/>
              <a:gd name="T74" fmla="*/ 899 w 1800"/>
              <a:gd name="T75" fmla="*/ 1794 h 1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00" h="1794">
                <a:moveTo>
                  <a:pt x="899" y="1794"/>
                </a:moveTo>
                <a:cubicBezTo>
                  <a:pt x="794" y="1794"/>
                  <a:pt x="686" y="1775"/>
                  <a:pt x="586" y="1738"/>
                </a:cubicBezTo>
                <a:cubicBezTo>
                  <a:pt x="479" y="1698"/>
                  <a:pt x="377" y="1636"/>
                  <a:pt x="293" y="1558"/>
                </a:cubicBezTo>
                <a:cubicBezTo>
                  <a:pt x="209" y="1481"/>
                  <a:pt x="139" y="1385"/>
                  <a:pt x="90" y="1281"/>
                </a:cubicBezTo>
                <a:cubicBezTo>
                  <a:pt x="41" y="1177"/>
                  <a:pt x="12" y="1062"/>
                  <a:pt x="6" y="947"/>
                </a:cubicBezTo>
                <a:cubicBezTo>
                  <a:pt x="0" y="834"/>
                  <a:pt x="16" y="716"/>
                  <a:pt x="54" y="607"/>
                </a:cubicBezTo>
                <a:cubicBezTo>
                  <a:pt x="92" y="498"/>
                  <a:pt x="152" y="395"/>
                  <a:pt x="227" y="310"/>
                </a:cubicBezTo>
                <a:cubicBezTo>
                  <a:pt x="303" y="224"/>
                  <a:pt x="397" y="151"/>
                  <a:pt x="500" y="100"/>
                </a:cubicBezTo>
                <a:cubicBezTo>
                  <a:pt x="603" y="49"/>
                  <a:pt x="717" y="17"/>
                  <a:pt x="831" y="8"/>
                </a:cubicBezTo>
                <a:cubicBezTo>
                  <a:pt x="945" y="0"/>
                  <a:pt x="1063" y="14"/>
                  <a:pt x="1173" y="49"/>
                </a:cubicBezTo>
                <a:cubicBezTo>
                  <a:pt x="1282" y="85"/>
                  <a:pt x="1387" y="142"/>
                  <a:pt x="1474" y="215"/>
                </a:cubicBezTo>
                <a:cubicBezTo>
                  <a:pt x="1561" y="289"/>
                  <a:pt x="1636" y="381"/>
                  <a:pt x="1689" y="483"/>
                </a:cubicBezTo>
                <a:cubicBezTo>
                  <a:pt x="1743" y="585"/>
                  <a:pt x="1777" y="698"/>
                  <a:pt x="1789" y="812"/>
                </a:cubicBezTo>
                <a:cubicBezTo>
                  <a:pt x="1800" y="926"/>
                  <a:pt x="1789" y="1044"/>
                  <a:pt x="1756" y="1155"/>
                </a:cubicBezTo>
                <a:cubicBezTo>
                  <a:pt x="1755" y="1159"/>
                  <a:pt x="1750" y="1162"/>
                  <a:pt x="1745" y="1160"/>
                </a:cubicBezTo>
                <a:cubicBezTo>
                  <a:pt x="1741" y="1159"/>
                  <a:pt x="1738" y="1154"/>
                  <a:pt x="1740" y="1150"/>
                </a:cubicBezTo>
                <a:cubicBezTo>
                  <a:pt x="1772" y="1042"/>
                  <a:pt x="1783" y="925"/>
                  <a:pt x="1772" y="814"/>
                </a:cubicBezTo>
                <a:cubicBezTo>
                  <a:pt x="1761" y="702"/>
                  <a:pt x="1727" y="591"/>
                  <a:pt x="1674" y="491"/>
                </a:cubicBezTo>
                <a:cubicBezTo>
                  <a:pt x="1622" y="391"/>
                  <a:pt x="1549" y="300"/>
                  <a:pt x="1463" y="228"/>
                </a:cubicBezTo>
                <a:cubicBezTo>
                  <a:pt x="1377" y="156"/>
                  <a:pt x="1275" y="100"/>
                  <a:pt x="1167" y="65"/>
                </a:cubicBezTo>
                <a:cubicBezTo>
                  <a:pt x="1060" y="31"/>
                  <a:pt x="944" y="17"/>
                  <a:pt x="832" y="25"/>
                </a:cubicBezTo>
                <a:cubicBezTo>
                  <a:pt x="721" y="34"/>
                  <a:pt x="608" y="65"/>
                  <a:pt x="507" y="115"/>
                </a:cubicBezTo>
                <a:cubicBezTo>
                  <a:pt x="406" y="166"/>
                  <a:pt x="314" y="237"/>
                  <a:pt x="240" y="321"/>
                </a:cubicBezTo>
                <a:cubicBezTo>
                  <a:pt x="166" y="405"/>
                  <a:pt x="107" y="506"/>
                  <a:pt x="70" y="612"/>
                </a:cubicBezTo>
                <a:cubicBezTo>
                  <a:pt x="33" y="719"/>
                  <a:pt x="17" y="835"/>
                  <a:pt x="23" y="947"/>
                </a:cubicBezTo>
                <a:cubicBezTo>
                  <a:pt x="29" y="1059"/>
                  <a:pt x="57" y="1172"/>
                  <a:pt x="105" y="1274"/>
                </a:cubicBezTo>
                <a:cubicBezTo>
                  <a:pt x="153" y="1376"/>
                  <a:pt x="222" y="1470"/>
                  <a:pt x="305" y="1546"/>
                </a:cubicBezTo>
                <a:cubicBezTo>
                  <a:pt x="387" y="1622"/>
                  <a:pt x="486" y="1683"/>
                  <a:pt x="592" y="1722"/>
                </a:cubicBezTo>
                <a:cubicBezTo>
                  <a:pt x="698" y="1761"/>
                  <a:pt x="813" y="1781"/>
                  <a:pt x="925" y="1777"/>
                </a:cubicBezTo>
                <a:cubicBezTo>
                  <a:pt x="1037" y="1774"/>
                  <a:pt x="1151" y="1748"/>
                  <a:pt x="1254" y="1702"/>
                </a:cubicBezTo>
                <a:cubicBezTo>
                  <a:pt x="1357" y="1656"/>
                  <a:pt x="1453" y="1590"/>
                  <a:pt x="1531" y="1509"/>
                </a:cubicBezTo>
                <a:cubicBezTo>
                  <a:pt x="1608" y="1428"/>
                  <a:pt x="1672" y="1330"/>
                  <a:pt x="1713" y="1225"/>
                </a:cubicBezTo>
                <a:cubicBezTo>
                  <a:pt x="1715" y="1221"/>
                  <a:pt x="1720" y="1219"/>
                  <a:pt x="1724" y="1221"/>
                </a:cubicBezTo>
                <a:cubicBezTo>
                  <a:pt x="1729" y="1222"/>
                  <a:pt x="1731" y="1227"/>
                  <a:pt x="1729" y="1232"/>
                </a:cubicBezTo>
                <a:cubicBezTo>
                  <a:pt x="1687" y="1338"/>
                  <a:pt x="1622" y="1438"/>
                  <a:pt x="1543" y="1521"/>
                </a:cubicBezTo>
                <a:cubicBezTo>
                  <a:pt x="1463" y="1603"/>
                  <a:pt x="1366" y="1671"/>
                  <a:pt x="1261" y="1718"/>
                </a:cubicBezTo>
                <a:cubicBezTo>
                  <a:pt x="1156" y="1764"/>
                  <a:pt x="1040" y="1791"/>
                  <a:pt x="926" y="1794"/>
                </a:cubicBezTo>
                <a:cubicBezTo>
                  <a:pt x="917" y="1794"/>
                  <a:pt x="908" y="1794"/>
                  <a:pt x="899" y="1794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698" tIns="22846" rIns="45698" bIns="22846" numCol="1" anchor="t" anchorCtr="0" compatLnSpc="1">
            <a:prstTxWarp prst="textNoShape">
              <a:avLst/>
            </a:prstTxWarp>
          </a:bodyPr>
          <a:lstStyle/>
          <a:p>
            <a:pPr defTabSz="228468">
              <a:buClrTx/>
              <a:defRPr/>
            </a:pPr>
            <a:endParaRPr lang="en-US" sz="900" kern="1200">
              <a:solidFill>
                <a:srgbClr val="172144"/>
              </a:solidFill>
              <a:latin typeface="Calibri"/>
              <a:ea typeface="+mn-ea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xmlns="" id="{250BFA0E-E377-4251-95AD-25EB8729EA96}"/>
              </a:ext>
            </a:extLst>
          </p:cNvPr>
          <p:cNvSpPr>
            <a:spLocks noEditPoints="1"/>
          </p:cNvSpPr>
          <p:nvPr/>
        </p:nvSpPr>
        <p:spPr bwMode="auto">
          <a:xfrm>
            <a:off x="4732521" y="2061375"/>
            <a:ext cx="2726969" cy="2731295"/>
          </a:xfrm>
          <a:custGeom>
            <a:avLst/>
            <a:gdLst>
              <a:gd name="T0" fmla="*/ 634 w 1716"/>
              <a:gd name="T1" fmla="*/ 1679 h 1718"/>
              <a:gd name="T2" fmla="*/ 866 w 1716"/>
              <a:gd name="T3" fmla="*/ 1718 h 1718"/>
              <a:gd name="T4" fmla="*/ 903 w 1716"/>
              <a:gd name="T5" fmla="*/ 1708 h 1718"/>
              <a:gd name="T6" fmla="*/ 916 w 1716"/>
              <a:gd name="T7" fmla="*/ 1701 h 1718"/>
              <a:gd name="T8" fmla="*/ 1092 w 1716"/>
              <a:gd name="T9" fmla="*/ 1685 h 1718"/>
              <a:gd name="T10" fmla="*/ 623 w 1716"/>
              <a:gd name="T11" fmla="*/ 1676 h 1718"/>
              <a:gd name="T12" fmla="*/ 379 w 1716"/>
              <a:gd name="T13" fmla="*/ 1561 h 1718"/>
              <a:gd name="T14" fmla="*/ 588 w 1716"/>
              <a:gd name="T15" fmla="*/ 1674 h 1718"/>
              <a:gd name="T16" fmla="*/ 1178 w 1716"/>
              <a:gd name="T17" fmla="*/ 1647 h 1718"/>
              <a:gd name="T18" fmla="*/ 1339 w 1716"/>
              <a:gd name="T19" fmla="*/ 1550 h 1718"/>
              <a:gd name="T20" fmla="*/ 1199 w 1716"/>
              <a:gd name="T21" fmla="*/ 1647 h 1718"/>
              <a:gd name="T22" fmla="*/ 367 w 1716"/>
              <a:gd name="T23" fmla="*/ 1543 h 1718"/>
              <a:gd name="T24" fmla="*/ 251 w 1716"/>
              <a:gd name="T25" fmla="*/ 1467 h 1718"/>
              <a:gd name="T26" fmla="*/ 345 w 1716"/>
              <a:gd name="T27" fmla="*/ 1526 h 1718"/>
              <a:gd name="T28" fmla="*/ 1418 w 1716"/>
              <a:gd name="T29" fmla="*/ 1499 h 1718"/>
              <a:gd name="T30" fmla="*/ 1538 w 1716"/>
              <a:gd name="T31" fmla="*/ 1354 h 1718"/>
              <a:gd name="T32" fmla="*/ 1438 w 1716"/>
              <a:gd name="T33" fmla="*/ 1492 h 1718"/>
              <a:gd name="T34" fmla="*/ 159 w 1716"/>
              <a:gd name="T35" fmla="*/ 1343 h 1718"/>
              <a:gd name="T36" fmla="*/ 67 w 1716"/>
              <a:gd name="T37" fmla="*/ 1193 h 1718"/>
              <a:gd name="T38" fmla="*/ 155 w 1716"/>
              <a:gd name="T39" fmla="*/ 1322 h 1718"/>
              <a:gd name="T40" fmla="*/ 1584 w 1716"/>
              <a:gd name="T41" fmla="*/ 1284 h 1718"/>
              <a:gd name="T42" fmla="*/ 1601 w 1716"/>
              <a:gd name="T43" fmla="*/ 1271 h 1718"/>
              <a:gd name="T44" fmla="*/ 1687 w 1716"/>
              <a:gd name="T45" fmla="*/ 1044 h 1718"/>
              <a:gd name="T46" fmla="*/ 42 w 1716"/>
              <a:gd name="T47" fmla="*/ 1105 h 1718"/>
              <a:gd name="T48" fmla="*/ 35 w 1716"/>
              <a:gd name="T49" fmla="*/ 1077 h 1718"/>
              <a:gd name="T50" fmla="*/ 9 w 1716"/>
              <a:gd name="T51" fmla="*/ 836 h 1718"/>
              <a:gd name="T52" fmla="*/ 42 w 1716"/>
              <a:gd name="T53" fmla="*/ 1073 h 1718"/>
              <a:gd name="T54" fmla="*/ 1700 w 1716"/>
              <a:gd name="T55" fmla="*/ 1027 h 1718"/>
              <a:gd name="T56" fmla="*/ 1699 w 1716"/>
              <a:gd name="T57" fmla="*/ 829 h 1718"/>
              <a:gd name="T58" fmla="*/ 1716 w 1716"/>
              <a:gd name="T59" fmla="*/ 859 h 1718"/>
              <a:gd name="T60" fmla="*/ 9 w 1716"/>
              <a:gd name="T61" fmla="*/ 825 h 1718"/>
              <a:gd name="T62" fmla="*/ 11 w 1716"/>
              <a:gd name="T63" fmla="*/ 797 h 1718"/>
              <a:gd name="T64" fmla="*/ 26 w 1716"/>
              <a:gd name="T65" fmla="*/ 733 h 1718"/>
              <a:gd name="T66" fmla="*/ 1699 w 1716"/>
              <a:gd name="T67" fmla="*/ 735 h 1718"/>
              <a:gd name="T68" fmla="*/ 1647 w 1716"/>
              <a:gd name="T69" fmla="*/ 569 h 1718"/>
              <a:gd name="T70" fmla="*/ 1704 w 1716"/>
              <a:gd name="T71" fmla="*/ 714 h 1718"/>
              <a:gd name="T72" fmla="*/ 78 w 1716"/>
              <a:gd name="T73" fmla="*/ 545 h 1718"/>
              <a:gd name="T74" fmla="*/ 98 w 1716"/>
              <a:gd name="T75" fmla="*/ 461 h 1718"/>
              <a:gd name="T76" fmla="*/ 81 w 1716"/>
              <a:gd name="T77" fmla="*/ 524 h 1718"/>
              <a:gd name="T78" fmla="*/ 1624 w 1716"/>
              <a:gd name="T79" fmla="*/ 478 h 1718"/>
              <a:gd name="T80" fmla="*/ 1479 w 1716"/>
              <a:gd name="T81" fmla="*/ 292 h 1718"/>
              <a:gd name="T82" fmla="*/ 1610 w 1716"/>
              <a:gd name="T83" fmla="*/ 446 h 1718"/>
              <a:gd name="T84" fmla="*/ 224 w 1716"/>
              <a:gd name="T85" fmla="*/ 307 h 1718"/>
              <a:gd name="T86" fmla="*/ 237 w 1716"/>
              <a:gd name="T87" fmla="*/ 267 h 1718"/>
              <a:gd name="T88" fmla="*/ 242 w 1716"/>
              <a:gd name="T89" fmla="*/ 286 h 1718"/>
              <a:gd name="T90" fmla="*/ 1454 w 1716"/>
              <a:gd name="T91" fmla="*/ 242 h 1718"/>
              <a:gd name="T92" fmla="*/ 1287 w 1716"/>
              <a:gd name="T93" fmla="*/ 136 h 1718"/>
              <a:gd name="T94" fmla="*/ 1434 w 1716"/>
              <a:gd name="T95" fmla="*/ 235 h 1718"/>
              <a:gd name="T96" fmla="*/ 439 w 1716"/>
              <a:gd name="T97" fmla="*/ 130 h 1718"/>
              <a:gd name="T98" fmla="*/ 518 w 1716"/>
              <a:gd name="T99" fmla="*/ 81 h 1718"/>
              <a:gd name="T100" fmla="*/ 1212 w 1716"/>
              <a:gd name="T101" fmla="*/ 97 h 1718"/>
              <a:gd name="T102" fmla="*/ 1190 w 1716"/>
              <a:gd name="T103" fmla="*/ 86 h 1718"/>
              <a:gd name="T104" fmla="*/ 1030 w 1716"/>
              <a:gd name="T105" fmla="*/ 19 h 1718"/>
              <a:gd name="T106" fmla="*/ 582 w 1716"/>
              <a:gd name="T107" fmla="*/ 64 h 1718"/>
              <a:gd name="T108" fmla="*/ 639 w 1716"/>
              <a:gd name="T109" fmla="*/ 47 h 1718"/>
              <a:gd name="T110" fmla="*/ 662 w 1716"/>
              <a:gd name="T111" fmla="*/ 24 h 1718"/>
              <a:gd name="T112" fmla="*/ 683 w 1716"/>
              <a:gd name="T113" fmla="*/ 28 h 1718"/>
              <a:gd name="T114" fmla="*/ 916 w 1716"/>
              <a:gd name="T115" fmla="*/ 20 h 1718"/>
              <a:gd name="T116" fmla="*/ 945 w 1716"/>
              <a:gd name="T117" fmla="*/ 23 h 1718"/>
              <a:gd name="T118" fmla="*/ 945 w 1716"/>
              <a:gd name="T119" fmla="*/ 23 h 1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16" h="1718">
                <a:moveTo>
                  <a:pt x="859" y="1718"/>
                </a:moveTo>
                <a:cubicBezTo>
                  <a:pt x="855" y="1718"/>
                  <a:pt x="852" y="1718"/>
                  <a:pt x="849" y="1718"/>
                </a:cubicBezTo>
                <a:cubicBezTo>
                  <a:pt x="836" y="1718"/>
                  <a:pt x="822" y="1717"/>
                  <a:pt x="809" y="1716"/>
                </a:cubicBezTo>
                <a:cubicBezTo>
                  <a:pt x="753" y="1713"/>
                  <a:pt x="696" y="1704"/>
                  <a:pt x="641" y="1690"/>
                </a:cubicBezTo>
                <a:cubicBezTo>
                  <a:pt x="640" y="1689"/>
                  <a:pt x="640" y="1689"/>
                  <a:pt x="640" y="1689"/>
                </a:cubicBezTo>
                <a:cubicBezTo>
                  <a:pt x="638" y="1689"/>
                  <a:pt x="636" y="1688"/>
                  <a:pt x="635" y="1686"/>
                </a:cubicBezTo>
                <a:cubicBezTo>
                  <a:pt x="634" y="1684"/>
                  <a:pt x="634" y="1681"/>
                  <a:pt x="634" y="1679"/>
                </a:cubicBezTo>
                <a:cubicBezTo>
                  <a:pt x="635" y="1675"/>
                  <a:pt x="640" y="1672"/>
                  <a:pt x="645" y="1673"/>
                </a:cubicBezTo>
                <a:cubicBezTo>
                  <a:pt x="699" y="1687"/>
                  <a:pt x="755" y="1696"/>
                  <a:pt x="810" y="1699"/>
                </a:cubicBezTo>
                <a:cubicBezTo>
                  <a:pt x="823" y="1700"/>
                  <a:pt x="836" y="1701"/>
                  <a:pt x="849" y="1701"/>
                </a:cubicBezTo>
                <a:cubicBezTo>
                  <a:pt x="855" y="1701"/>
                  <a:pt x="861" y="1701"/>
                  <a:pt x="866" y="1701"/>
                </a:cubicBezTo>
                <a:cubicBezTo>
                  <a:pt x="866" y="1701"/>
                  <a:pt x="866" y="1701"/>
                  <a:pt x="866" y="1701"/>
                </a:cubicBezTo>
                <a:cubicBezTo>
                  <a:pt x="871" y="1701"/>
                  <a:pt x="875" y="1704"/>
                  <a:pt x="875" y="1709"/>
                </a:cubicBezTo>
                <a:cubicBezTo>
                  <a:pt x="875" y="1714"/>
                  <a:pt x="871" y="1718"/>
                  <a:pt x="866" y="1718"/>
                </a:cubicBezTo>
                <a:cubicBezTo>
                  <a:pt x="864" y="1718"/>
                  <a:pt x="862" y="1718"/>
                  <a:pt x="859" y="1718"/>
                </a:cubicBezTo>
                <a:close/>
                <a:moveTo>
                  <a:pt x="895" y="1717"/>
                </a:moveTo>
                <a:cubicBezTo>
                  <a:pt x="890" y="1717"/>
                  <a:pt x="886" y="1713"/>
                  <a:pt x="886" y="1709"/>
                </a:cubicBezTo>
                <a:cubicBezTo>
                  <a:pt x="886" y="1707"/>
                  <a:pt x="887" y="1704"/>
                  <a:pt x="888" y="1703"/>
                </a:cubicBezTo>
                <a:cubicBezTo>
                  <a:pt x="890" y="1701"/>
                  <a:pt x="892" y="1700"/>
                  <a:pt x="894" y="1700"/>
                </a:cubicBezTo>
                <a:cubicBezTo>
                  <a:pt x="894" y="1700"/>
                  <a:pt x="894" y="1700"/>
                  <a:pt x="894" y="1700"/>
                </a:cubicBezTo>
                <a:cubicBezTo>
                  <a:pt x="899" y="1700"/>
                  <a:pt x="903" y="1703"/>
                  <a:pt x="903" y="1708"/>
                </a:cubicBezTo>
                <a:cubicBezTo>
                  <a:pt x="903" y="1713"/>
                  <a:pt x="900" y="1717"/>
                  <a:pt x="895" y="1717"/>
                </a:cubicBezTo>
                <a:cubicBezTo>
                  <a:pt x="895" y="1717"/>
                  <a:pt x="895" y="1717"/>
                  <a:pt x="895" y="1717"/>
                </a:cubicBezTo>
                <a:cubicBezTo>
                  <a:pt x="895" y="1717"/>
                  <a:pt x="895" y="1717"/>
                  <a:pt x="895" y="1717"/>
                </a:cubicBezTo>
                <a:close/>
                <a:moveTo>
                  <a:pt x="923" y="1715"/>
                </a:moveTo>
                <a:cubicBezTo>
                  <a:pt x="923" y="1715"/>
                  <a:pt x="923" y="1715"/>
                  <a:pt x="923" y="1715"/>
                </a:cubicBezTo>
                <a:cubicBezTo>
                  <a:pt x="919" y="1715"/>
                  <a:pt x="915" y="1712"/>
                  <a:pt x="914" y="1707"/>
                </a:cubicBezTo>
                <a:cubicBezTo>
                  <a:pt x="914" y="1705"/>
                  <a:pt x="915" y="1703"/>
                  <a:pt x="916" y="1701"/>
                </a:cubicBezTo>
                <a:cubicBezTo>
                  <a:pt x="918" y="1700"/>
                  <a:pt x="920" y="1698"/>
                  <a:pt x="922" y="1698"/>
                </a:cubicBezTo>
                <a:cubicBezTo>
                  <a:pt x="978" y="1694"/>
                  <a:pt x="1033" y="1684"/>
                  <a:pt x="1087" y="1669"/>
                </a:cubicBezTo>
                <a:cubicBezTo>
                  <a:pt x="1105" y="1664"/>
                  <a:pt x="1123" y="1658"/>
                  <a:pt x="1141" y="1652"/>
                </a:cubicBezTo>
                <a:cubicBezTo>
                  <a:pt x="1145" y="1650"/>
                  <a:pt x="1150" y="1653"/>
                  <a:pt x="1152" y="1657"/>
                </a:cubicBezTo>
                <a:cubicBezTo>
                  <a:pt x="1152" y="1659"/>
                  <a:pt x="1152" y="1661"/>
                  <a:pt x="1151" y="1663"/>
                </a:cubicBezTo>
                <a:cubicBezTo>
                  <a:pt x="1150" y="1665"/>
                  <a:pt x="1148" y="1667"/>
                  <a:pt x="1146" y="1668"/>
                </a:cubicBezTo>
                <a:cubicBezTo>
                  <a:pt x="1128" y="1674"/>
                  <a:pt x="1110" y="1680"/>
                  <a:pt x="1092" y="1685"/>
                </a:cubicBezTo>
                <a:cubicBezTo>
                  <a:pt x="1037" y="1701"/>
                  <a:pt x="980" y="1711"/>
                  <a:pt x="923" y="1715"/>
                </a:cubicBezTo>
                <a:close/>
                <a:moveTo>
                  <a:pt x="615" y="1682"/>
                </a:moveTo>
                <a:cubicBezTo>
                  <a:pt x="614" y="1682"/>
                  <a:pt x="614" y="1682"/>
                  <a:pt x="613" y="1682"/>
                </a:cubicBezTo>
                <a:cubicBezTo>
                  <a:pt x="608" y="1680"/>
                  <a:pt x="606" y="1676"/>
                  <a:pt x="607" y="1671"/>
                </a:cubicBezTo>
                <a:cubicBezTo>
                  <a:pt x="608" y="1667"/>
                  <a:pt x="613" y="1664"/>
                  <a:pt x="618" y="1665"/>
                </a:cubicBezTo>
                <a:cubicBezTo>
                  <a:pt x="620" y="1666"/>
                  <a:pt x="622" y="1668"/>
                  <a:pt x="623" y="1670"/>
                </a:cubicBezTo>
                <a:cubicBezTo>
                  <a:pt x="624" y="1672"/>
                  <a:pt x="624" y="1674"/>
                  <a:pt x="623" y="1676"/>
                </a:cubicBezTo>
                <a:cubicBezTo>
                  <a:pt x="622" y="1680"/>
                  <a:pt x="619" y="1682"/>
                  <a:pt x="615" y="1682"/>
                </a:cubicBezTo>
                <a:close/>
                <a:moveTo>
                  <a:pt x="588" y="1674"/>
                </a:moveTo>
                <a:cubicBezTo>
                  <a:pt x="587" y="1674"/>
                  <a:pt x="586" y="1673"/>
                  <a:pt x="586" y="1673"/>
                </a:cubicBezTo>
                <a:cubicBezTo>
                  <a:pt x="568" y="1667"/>
                  <a:pt x="550" y="1660"/>
                  <a:pt x="532" y="1653"/>
                </a:cubicBezTo>
                <a:cubicBezTo>
                  <a:pt x="530" y="1652"/>
                  <a:pt x="527" y="1651"/>
                  <a:pt x="525" y="1650"/>
                </a:cubicBezTo>
                <a:cubicBezTo>
                  <a:pt x="475" y="1629"/>
                  <a:pt x="427" y="1603"/>
                  <a:pt x="381" y="1573"/>
                </a:cubicBezTo>
                <a:cubicBezTo>
                  <a:pt x="377" y="1570"/>
                  <a:pt x="376" y="1565"/>
                  <a:pt x="379" y="1561"/>
                </a:cubicBezTo>
                <a:cubicBezTo>
                  <a:pt x="381" y="1557"/>
                  <a:pt x="387" y="1556"/>
                  <a:pt x="390" y="1559"/>
                </a:cubicBezTo>
                <a:cubicBezTo>
                  <a:pt x="435" y="1589"/>
                  <a:pt x="483" y="1614"/>
                  <a:pt x="532" y="1635"/>
                </a:cubicBezTo>
                <a:cubicBezTo>
                  <a:pt x="533" y="1635"/>
                  <a:pt x="535" y="1636"/>
                  <a:pt x="536" y="1637"/>
                </a:cubicBezTo>
                <a:cubicBezTo>
                  <a:pt x="539" y="1637"/>
                  <a:pt x="539" y="1637"/>
                  <a:pt x="539" y="1637"/>
                </a:cubicBezTo>
                <a:cubicBezTo>
                  <a:pt x="556" y="1645"/>
                  <a:pt x="573" y="1651"/>
                  <a:pt x="591" y="1657"/>
                </a:cubicBezTo>
                <a:cubicBezTo>
                  <a:pt x="595" y="1659"/>
                  <a:pt x="598" y="1663"/>
                  <a:pt x="596" y="1668"/>
                </a:cubicBezTo>
                <a:cubicBezTo>
                  <a:pt x="595" y="1671"/>
                  <a:pt x="592" y="1674"/>
                  <a:pt x="588" y="1674"/>
                </a:cubicBezTo>
                <a:close/>
                <a:moveTo>
                  <a:pt x="1170" y="1658"/>
                </a:moveTo>
                <a:cubicBezTo>
                  <a:pt x="1166" y="1658"/>
                  <a:pt x="1163" y="1656"/>
                  <a:pt x="1162" y="1653"/>
                </a:cubicBezTo>
                <a:cubicBezTo>
                  <a:pt x="1161" y="1651"/>
                  <a:pt x="1161" y="1649"/>
                  <a:pt x="1162" y="1646"/>
                </a:cubicBezTo>
                <a:cubicBezTo>
                  <a:pt x="1163" y="1644"/>
                  <a:pt x="1165" y="1643"/>
                  <a:pt x="1167" y="1642"/>
                </a:cubicBezTo>
                <a:cubicBezTo>
                  <a:pt x="1167" y="1642"/>
                  <a:pt x="1167" y="1642"/>
                  <a:pt x="1167" y="1642"/>
                </a:cubicBezTo>
                <a:cubicBezTo>
                  <a:pt x="1167" y="1642"/>
                  <a:pt x="1167" y="1642"/>
                  <a:pt x="1167" y="1642"/>
                </a:cubicBezTo>
                <a:cubicBezTo>
                  <a:pt x="1171" y="1640"/>
                  <a:pt x="1176" y="1643"/>
                  <a:pt x="1178" y="1647"/>
                </a:cubicBezTo>
                <a:cubicBezTo>
                  <a:pt x="1180" y="1651"/>
                  <a:pt x="1177" y="1656"/>
                  <a:pt x="1173" y="1658"/>
                </a:cubicBezTo>
                <a:cubicBezTo>
                  <a:pt x="1172" y="1658"/>
                  <a:pt x="1171" y="1658"/>
                  <a:pt x="1170" y="1658"/>
                </a:cubicBezTo>
                <a:close/>
                <a:moveTo>
                  <a:pt x="1196" y="1648"/>
                </a:moveTo>
                <a:cubicBezTo>
                  <a:pt x="1193" y="1648"/>
                  <a:pt x="1190" y="1645"/>
                  <a:pt x="1188" y="1642"/>
                </a:cubicBezTo>
                <a:cubicBezTo>
                  <a:pt x="1187" y="1640"/>
                  <a:pt x="1187" y="1638"/>
                  <a:pt x="1188" y="1636"/>
                </a:cubicBezTo>
                <a:cubicBezTo>
                  <a:pt x="1189" y="1634"/>
                  <a:pt x="1191" y="1632"/>
                  <a:pt x="1193" y="1631"/>
                </a:cubicBezTo>
                <a:cubicBezTo>
                  <a:pt x="1244" y="1609"/>
                  <a:pt x="1293" y="1581"/>
                  <a:pt x="1339" y="1550"/>
                </a:cubicBezTo>
                <a:cubicBezTo>
                  <a:pt x="1354" y="1539"/>
                  <a:pt x="1369" y="1528"/>
                  <a:pt x="1384" y="1516"/>
                </a:cubicBezTo>
                <a:cubicBezTo>
                  <a:pt x="1388" y="1513"/>
                  <a:pt x="1393" y="1514"/>
                  <a:pt x="1396" y="1517"/>
                </a:cubicBezTo>
                <a:cubicBezTo>
                  <a:pt x="1397" y="1519"/>
                  <a:pt x="1398" y="1521"/>
                  <a:pt x="1398" y="1524"/>
                </a:cubicBezTo>
                <a:cubicBezTo>
                  <a:pt x="1398" y="1526"/>
                  <a:pt x="1396" y="1528"/>
                  <a:pt x="1395" y="1529"/>
                </a:cubicBezTo>
                <a:cubicBezTo>
                  <a:pt x="1380" y="1541"/>
                  <a:pt x="1365" y="1553"/>
                  <a:pt x="1349" y="1563"/>
                </a:cubicBezTo>
                <a:cubicBezTo>
                  <a:pt x="1302" y="1596"/>
                  <a:pt x="1252" y="1624"/>
                  <a:pt x="1199" y="1647"/>
                </a:cubicBezTo>
                <a:cubicBezTo>
                  <a:pt x="1199" y="1647"/>
                  <a:pt x="1199" y="1647"/>
                  <a:pt x="1199" y="1647"/>
                </a:cubicBezTo>
                <a:cubicBezTo>
                  <a:pt x="1199" y="1647"/>
                  <a:pt x="1199" y="1647"/>
                  <a:pt x="1199" y="1647"/>
                </a:cubicBezTo>
                <a:cubicBezTo>
                  <a:pt x="1198" y="1647"/>
                  <a:pt x="1197" y="1648"/>
                  <a:pt x="1196" y="1648"/>
                </a:cubicBezTo>
                <a:close/>
                <a:moveTo>
                  <a:pt x="362" y="1558"/>
                </a:moveTo>
                <a:cubicBezTo>
                  <a:pt x="361" y="1558"/>
                  <a:pt x="359" y="1558"/>
                  <a:pt x="358" y="1557"/>
                </a:cubicBezTo>
                <a:cubicBezTo>
                  <a:pt x="354" y="1554"/>
                  <a:pt x="353" y="1549"/>
                  <a:pt x="356" y="1545"/>
                </a:cubicBezTo>
                <a:cubicBezTo>
                  <a:pt x="358" y="1541"/>
                  <a:pt x="363" y="1540"/>
                  <a:pt x="367" y="1543"/>
                </a:cubicBezTo>
                <a:cubicBezTo>
                  <a:pt x="367" y="1543"/>
                  <a:pt x="367" y="1543"/>
                  <a:pt x="367" y="1543"/>
                </a:cubicBezTo>
                <a:cubicBezTo>
                  <a:pt x="367" y="1543"/>
                  <a:pt x="367" y="1543"/>
                  <a:pt x="367" y="1543"/>
                </a:cubicBezTo>
                <a:cubicBezTo>
                  <a:pt x="371" y="1545"/>
                  <a:pt x="372" y="1551"/>
                  <a:pt x="369" y="1555"/>
                </a:cubicBezTo>
                <a:cubicBezTo>
                  <a:pt x="368" y="1557"/>
                  <a:pt x="365" y="1558"/>
                  <a:pt x="362" y="1558"/>
                </a:cubicBezTo>
                <a:close/>
                <a:moveTo>
                  <a:pt x="340" y="1541"/>
                </a:moveTo>
                <a:cubicBezTo>
                  <a:pt x="338" y="1541"/>
                  <a:pt x="336" y="1541"/>
                  <a:pt x="335" y="1540"/>
                </a:cubicBezTo>
                <a:cubicBezTo>
                  <a:pt x="319" y="1528"/>
                  <a:pt x="305" y="1516"/>
                  <a:pt x="290" y="1503"/>
                </a:cubicBezTo>
                <a:cubicBezTo>
                  <a:pt x="277" y="1491"/>
                  <a:pt x="264" y="1479"/>
                  <a:pt x="251" y="1467"/>
                </a:cubicBezTo>
                <a:cubicBezTo>
                  <a:pt x="224" y="1439"/>
                  <a:pt x="198" y="1409"/>
                  <a:pt x="174" y="1378"/>
                </a:cubicBezTo>
                <a:cubicBezTo>
                  <a:pt x="171" y="1374"/>
                  <a:pt x="172" y="1369"/>
                  <a:pt x="176" y="1366"/>
                </a:cubicBezTo>
                <a:cubicBezTo>
                  <a:pt x="179" y="1363"/>
                  <a:pt x="185" y="1364"/>
                  <a:pt x="188" y="1368"/>
                </a:cubicBezTo>
                <a:cubicBezTo>
                  <a:pt x="211" y="1398"/>
                  <a:pt x="236" y="1428"/>
                  <a:pt x="263" y="1455"/>
                </a:cubicBezTo>
                <a:cubicBezTo>
                  <a:pt x="276" y="1467"/>
                  <a:pt x="288" y="1479"/>
                  <a:pt x="302" y="1491"/>
                </a:cubicBezTo>
                <a:cubicBezTo>
                  <a:pt x="302" y="1491"/>
                  <a:pt x="302" y="1491"/>
                  <a:pt x="302" y="1491"/>
                </a:cubicBezTo>
                <a:cubicBezTo>
                  <a:pt x="316" y="1503"/>
                  <a:pt x="330" y="1515"/>
                  <a:pt x="345" y="1526"/>
                </a:cubicBezTo>
                <a:cubicBezTo>
                  <a:pt x="349" y="1529"/>
                  <a:pt x="349" y="1534"/>
                  <a:pt x="346" y="1538"/>
                </a:cubicBezTo>
                <a:cubicBezTo>
                  <a:pt x="345" y="1540"/>
                  <a:pt x="342" y="1541"/>
                  <a:pt x="340" y="1541"/>
                </a:cubicBezTo>
                <a:close/>
                <a:moveTo>
                  <a:pt x="1411" y="1513"/>
                </a:moveTo>
                <a:cubicBezTo>
                  <a:pt x="1409" y="1513"/>
                  <a:pt x="1406" y="1512"/>
                  <a:pt x="1405" y="1510"/>
                </a:cubicBezTo>
                <a:cubicBezTo>
                  <a:pt x="1403" y="1508"/>
                  <a:pt x="1403" y="1506"/>
                  <a:pt x="1403" y="1504"/>
                </a:cubicBezTo>
                <a:cubicBezTo>
                  <a:pt x="1403" y="1502"/>
                  <a:pt x="1404" y="1500"/>
                  <a:pt x="1406" y="1498"/>
                </a:cubicBezTo>
                <a:cubicBezTo>
                  <a:pt x="1409" y="1495"/>
                  <a:pt x="1415" y="1496"/>
                  <a:pt x="1418" y="1499"/>
                </a:cubicBezTo>
                <a:cubicBezTo>
                  <a:pt x="1421" y="1503"/>
                  <a:pt x="1420" y="1508"/>
                  <a:pt x="1417" y="1511"/>
                </a:cubicBezTo>
                <a:cubicBezTo>
                  <a:pt x="1415" y="1512"/>
                  <a:pt x="1413" y="1513"/>
                  <a:pt x="1411" y="1513"/>
                </a:cubicBezTo>
                <a:close/>
                <a:moveTo>
                  <a:pt x="1432" y="1494"/>
                </a:moveTo>
                <a:cubicBezTo>
                  <a:pt x="1430" y="1494"/>
                  <a:pt x="1428" y="1493"/>
                  <a:pt x="1426" y="1492"/>
                </a:cubicBezTo>
                <a:cubicBezTo>
                  <a:pt x="1423" y="1488"/>
                  <a:pt x="1423" y="1483"/>
                  <a:pt x="1427" y="1480"/>
                </a:cubicBezTo>
                <a:cubicBezTo>
                  <a:pt x="1431" y="1475"/>
                  <a:pt x="1435" y="1471"/>
                  <a:pt x="1439" y="1468"/>
                </a:cubicBezTo>
                <a:cubicBezTo>
                  <a:pt x="1475" y="1433"/>
                  <a:pt x="1509" y="1395"/>
                  <a:pt x="1538" y="1354"/>
                </a:cubicBezTo>
                <a:cubicBezTo>
                  <a:pt x="1549" y="1339"/>
                  <a:pt x="1560" y="1324"/>
                  <a:pt x="1570" y="1308"/>
                </a:cubicBezTo>
                <a:cubicBezTo>
                  <a:pt x="1572" y="1304"/>
                  <a:pt x="1577" y="1303"/>
                  <a:pt x="1581" y="1305"/>
                </a:cubicBezTo>
                <a:cubicBezTo>
                  <a:pt x="1585" y="1308"/>
                  <a:pt x="1586" y="1313"/>
                  <a:pt x="1584" y="1317"/>
                </a:cubicBezTo>
                <a:cubicBezTo>
                  <a:pt x="1574" y="1333"/>
                  <a:pt x="1563" y="1349"/>
                  <a:pt x="1552" y="1364"/>
                </a:cubicBezTo>
                <a:cubicBezTo>
                  <a:pt x="1522" y="1406"/>
                  <a:pt x="1488" y="1445"/>
                  <a:pt x="1451" y="1480"/>
                </a:cubicBezTo>
                <a:cubicBezTo>
                  <a:pt x="1447" y="1484"/>
                  <a:pt x="1442" y="1488"/>
                  <a:pt x="1438" y="1492"/>
                </a:cubicBezTo>
                <a:cubicBezTo>
                  <a:pt x="1438" y="1492"/>
                  <a:pt x="1438" y="1492"/>
                  <a:pt x="1438" y="1492"/>
                </a:cubicBezTo>
                <a:cubicBezTo>
                  <a:pt x="1438" y="1492"/>
                  <a:pt x="1438" y="1492"/>
                  <a:pt x="1438" y="1492"/>
                </a:cubicBezTo>
                <a:cubicBezTo>
                  <a:pt x="1436" y="1494"/>
                  <a:pt x="1434" y="1494"/>
                  <a:pt x="1432" y="1494"/>
                </a:cubicBezTo>
                <a:close/>
                <a:moveTo>
                  <a:pt x="164" y="1358"/>
                </a:moveTo>
                <a:cubicBezTo>
                  <a:pt x="161" y="1358"/>
                  <a:pt x="159" y="1357"/>
                  <a:pt x="157" y="1355"/>
                </a:cubicBezTo>
                <a:cubicBezTo>
                  <a:pt x="157" y="1355"/>
                  <a:pt x="157" y="1355"/>
                  <a:pt x="157" y="1355"/>
                </a:cubicBezTo>
                <a:cubicBezTo>
                  <a:pt x="156" y="1353"/>
                  <a:pt x="155" y="1351"/>
                  <a:pt x="156" y="1348"/>
                </a:cubicBezTo>
                <a:cubicBezTo>
                  <a:pt x="156" y="1346"/>
                  <a:pt x="157" y="1344"/>
                  <a:pt x="159" y="1343"/>
                </a:cubicBezTo>
                <a:cubicBezTo>
                  <a:pt x="163" y="1340"/>
                  <a:pt x="168" y="1341"/>
                  <a:pt x="171" y="1345"/>
                </a:cubicBezTo>
                <a:cubicBezTo>
                  <a:pt x="174" y="1349"/>
                  <a:pt x="173" y="1354"/>
                  <a:pt x="169" y="1357"/>
                </a:cubicBezTo>
                <a:cubicBezTo>
                  <a:pt x="168" y="1358"/>
                  <a:pt x="166" y="1358"/>
                  <a:pt x="164" y="1358"/>
                </a:cubicBezTo>
                <a:close/>
                <a:moveTo>
                  <a:pt x="148" y="1335"/>
                </a:moveTo>
                <a:cubicBezTo>
                  <a:pt x="145" y="1335"/>
                  <a:pt x="143" y="1334"/>
                  <a:pt x="141" y="1331"/>
                </a:cubicBezTo>
                <a:cubicBezTo>
                  <a:pt x="131" y="1315"/>
                  <a:pt x="121" y="1299"/>
                  <a:pt x="111" y="1282"/>
                </a:cubicBezTo>
                <a:cubicBezTo>
                  <a:pt x="95" y="1253"/>
                  <a:pt x="80" y="1223"/>
                  <a:pt x="67" y="1193"/>
                </a:cubicBezTo>
                <a:cubicBezTo>
                  <a:pt x="58" y="1171"/>
                  <a:pt x="50" y="1148"/>
                  <a:pt x="42" y="1126"/>
                </a:cubicBezTo>
                <a:cubicBezTo>
                  <a:pt x="42" y="1124"/>
                  <a:pt x="42" y="1121"/>
                  <a:pt x="43" y="1119"/>
                </a:cubicBezTo>
                <a:cubicBezTo>
                  <a:pt x="44" y="1117"/>
                  <a:pt x="46" y="1116"/>
                  <a:pt x="48" y="1115"/>
                </a:cubicBezTo>
                <a:cubicBezTo>
                  <a:pt x="52" y="1114"/>
                  <a:pt x="57" y="1116"/>
                  <a:pt x="59" y="1121"/>
                </a:cubicBezTo>
                <a:cubicBezTo>
                  <a:pt x="66" y="1143"/>
                  <a:pt x="74" y="1165"/>
                  <a:pt x="83" y="1186"/>
                </a:cubicBezTo>
                <a:cubicBezTo>
                  <a:pt x="96" y="1216"/>
                  <a:pt x="110" y="1246"/>
                  <a:pt x="126" y="1274"/>
                </a:cubicBezTo>
                <a:cubicBezTo>
                  <a:pt x="135" y="1290"/>
                  <a:pt x="145" y="1306"/>
                  <a:pt x="155" y="1322"/>
                </a:cubicBezTo>
                <a:cubicBezTo>
                  <a:pt x="158" y="1326"/>
                  <a:pt x="157" y="1331"/>
                  <a:pt x="153" y="1334"/>
                </a:cubicBezTo>
                <a:cubicBezTo>
                  <a:pt x="151" y="1335"/>
                  <a:pt x="150" y="1335"/>
                  <a:pt x="148" y="1335"/>
                </a:cubicBezTo>
                <a:close/>
                <a:moveTo>
                  <a:pt x="1591" y="1297"/>
                </a:moveTo>
                <a:cubicBezTo>
                  <a:pt x="1590" y="1297"/>
                  <a:pt x="1588" y="1296"/>
                  <a:pt x="1587" y="1296"/>
                </a:cubicBezTo>
                <a:cubicBezTo>
                  <a:pt x="1583" y="1293"/>
                  <a:pt x="1582" y="1288"/>
                  <a:pt x="1584" y="1284"/>
                </a:cubicBezTo>
                <a:cubicBezTo>
                  <a:pt x="1584" y="1284"/>
                  <a:pt x="1584" y="1284"/>
                  <a:pt x="1584" y="1284"/>
                </a:cubicBezTo>
                <a:cubicBezTo>
                  <a:pt x="1584" y="1284"/>
                  <a:pt x="1584" y="1284"/>
                  <a:pt x="1584" y="1284"/>
                </a:cubicBezTo>
                <a:cubicBezTo>
                  <a:pt x="1586" y="1280"/>
                  <a:pt x="1592" y="1279"/>
                  <a:pt x="1596" y="1281"/>
                </a:cubicBezTo>
                <a:cubicBezTo>
                  <a:pt x="1598" y="1282"/>
                  <a:pt x="1599" y="1284"/>
                  <a:pt x="1600" y="1286"/>
                </a:cubicBezTo>
                <a:cubicBezTo>
                  <a:pt x="1600" y="1288"/>
                  <a:pt x="1600" y="1291"/>
                  <a:pt x="1599" y="1293"/>
                </a:cubicBezTo>
                <a:cubicBezTo>
                  <a:pt x="1599" y="1293"/>
                  <a:pt x="1599" y="1293"/>
                  <a:pt x="1599" y="1293"/>
                </a:cubicBezTo>
                <a:cubicBezTo>
                  <a:pt x="1597" y="1295"/>
                  <a:pt x="1594" y="1297"/>
                  <a:pt x="1591" y="1297"/>
                </a:cubicBezTo>
                <a:close/>
                <a:moveTo>
                  <a:pt x="1605" y="1272"/>
                </a:moveTo>
                <a:cubicBezTo>
                  <a:pt x="1604" y="1272"/>
                  <a:pt x="1602" y="1272"/>
                  <a:pt x="1601" y="1271"/>
                </a:cubicBezTo>
                <a:cubicBezTo>
                  <a:pt x="1599" y="1270"/>
                  <a:pt x="1598" y="1268"/>
                  <a:pt x="1597" y="1266"/>
                </a:cubicBezTo>
                <a:cubicBezTo>
                  <a:pt x="1596" y="1264"/>
                  <a:pt x="1597" y="1262"/>
                  <a:pt x="1598" y="1260"/>
                </a:cubicBezTo>
                <a:cubicBezTo>
                  <a:pt x="1608" y="1241"/>
                  <a:pt x="1617" y="1222"/>
                  <a:pt x="1626" y="1203"/>
                </a:cubicBezTo>
                <a:cubicBezTo>
                  <a:pt x="1640" y="1171"/>
                  <a:pt x="1652" y="1138"/>
                  <a:pt x="1662" y="1105"/>
                </a:cubicBezTo>
                <a:cubicBezTo>
                  <a:pt x="1663" y="1105"/>
                  <a:pt x="1663" y="1105"/>
                  <a:pt x="1663" y="1105"/>
                </a:cubicBezTo>
                <a:cubicBezTo>
                  <a:pt x="1668" y="1087"/>
                  <a:pt x="1673" y="1069"/>
                  <a:pt x="1677" y="1051"/>
                </a:cubicBezTo>
                <a:cubicBezTo>
                  <a:pt x="1678" y="1046"/>
                  <a:pt x="1683" y="1043"/>
                  <a:pt x="1687" y="1044"/>
                </a:cubicBezTo>
                <a:cubicBezTo>
                  <a:pt x="1690" y="1045"/>
                  <a:pt x="1691" y="1046"/>
                  <a:pt x="1693" y="1048"/>
                </a:cubicBezTo>
                <a:cubicBezTo>
                  <a:pt x="1694" y="1050"/>
                  <a:pt x="1694" y="1052"/>
                  <a:pt x="1694" y="1055"/>
                </a:cubicBezTo>
                <a:cubicBezTo>
                  <a:pt x="1689" y="1073"/>
                  <a:pt x="1684" y="1092"/>
                  <a:pt x="1679" y="1110"/>
                </a:cubicBezTo>
                <a:cubicBezTo>
                  <a:pt x="1668" y="1144"/>
                  <a:pt x="1656" y="1178"/>
                  <a:pt x="1641" y="1210"/>
                </a:cubicBezTo>
                <a:cubicBezTo>
                  <a:pt x="1633" y="1229"/>
                  <a:pt x="1623" y="1249"/>
                  <a:pt x="1613" y="1268"/>
                </a:cubicBezTo>
                <a:cubicBezTo>
                  <a:pt x="1611" y="1270"/>
                  <a:pt x="1608" y="1272"/>
                  <a:pt x="1605" y="1272"/>
                </a:cubicBezTo>
                <a:close/>
                <a:moveTo>
                  <a:pt x="42" y="1105"/>
                </a:moveTo>
                <a:cubicBezTo>
                  <a:pt x="38" y="1105"/>
                  <a:pt x="35" y="1102"/>
                  <a:pt x="34" y="1098"/>
                </a:cubicBezTo>
                <a:cubicBezTo>
                  <a:pt x="33" y="1094"/>
                  <a:pt x="35" y="1089"/>
                  <a:pt x="40" y="1088"/>
                </a:cubicBezTo>
                <a:cubicBezTo>
                  <a:pt x="44" y="1087"/>
                  <a:pt x="49" y="1089"/>
                  <a:pt x="50" y="1094"/>
                </a:cubicBezTo>
                <a:cubicBezTo>
                  <a:pt x="51" y="1096"/>
                  <a:pt x="51" y="1098"/>
                  <a:pt x="50" y="1100"/>
                </a:cubicBezTo>
                <a:cubicBezTo>
                  <a:pt x="48" y="1102"/>
                  <a:pt x="47" y="1104"/>
                  <a:pt x="44" y="1104"/>
                </a:cubicBezTo>
                <a:cubicBezTo>
                  <a:pt x="44" y="1104"/>
                  <a:pt x="43" y="1105"/>
                  <a:pt x="42" y="1105"/>
                </a:cubicBezTo>
                <a:close/>
                <a:moveTo>
                  <a:pt x="35" y="1077"/>
                </a:moveTo>
                <a:cubicBezTo>
                  <a:pt x="31" y="1077"/>
                  <a:pt x="27" y="1075"/>
                  <a:pt x="26" y="1071"/>
                </a:cubicBezTo>
                <a:cubicBezTo>
                  <a:pt x="22" y="1053"/>
                  <a:pt x="18" y="1034"/>
                  <a:pt x="14" y="1015"/>
                </a:cubicBezTo>
                <a:cubicBezTo>
                  <a:pt x="5" y="967"/>
                  <a:pt x="0" y="918"/>
                  <a:pt x="0" y="870"/>
                </a:cubicBezTo>
                <a:cubicBezTo>
                  <a:pt x="0" y="866"/>
                  <a:pt x="0" y="863"/>
                  <a:pt x="0" y="859"/>
                </a:cubicBezTo>
                <a:cubicBezTo>
                  <a:pt x="0" y="854"/>
                  <a:pt x="0" y="849"/>
                  <a:pt x="0" y="845"/>
                </a:cubicBezTo>
                <a:cubicBezTo>
                  <a:pt x="0" y="840"/>
                  <a:pt x="4" y="836"/>
                  <a:pt x="8" y="836"/>
                </a:cubicBezTo>
                <a:cubicBezTo>
                  <a:pt x="9" y="836"/>
                  <a:pt x="9" y="836"/>
                  <a:pt x="9" y="836"/>
                </a:cubicBezTo>
                <a:cubicBezTo>
                  <a:pt x="11" y="836"/>
                  <a:pt x="13" y="837"/>
                  <a:pt x="14" y="839"/>
                </a:cubicBezTo>
                <a:cubicBezTo>
                  <a:pt x="16" y="841"/>
                  <a:pt x="17" y="843"/>
                  <a:pt x="17" y="845"/>
                </a:cubicBezTo>
                <a:cubicBezTo>
                  <a:pt x="17" y="850"/>
                  <a:pt x="17" y="855"/>
                  <a:pt x="17" y="859"/>
                </a:cubicBezTo>
                <a:cubicBezTo>
                  <a:pt x="17" y="863"/>
                  <a:pt x="17" y="866"/>
                  <a:pt x="17" y="869"/>
                </a:cubicBezTo>
                <a:cubicBezTo>
                  <a:pt x="17" y="917"/>
                  <a:pt x="22" y="965"/>
                  <a:pt x="31" y="1012"/>
                </a:cubicBezTo>
                <a:cubicBezTo>
                  <a:pt x="34" y="1030"/>
                  <a:pt x="38" y="1049"/>
                  <a:pt x="43" y="1067"/>
                </a:cubicBezTo>
                <a:cubicBezTo>
                  <a:pt x="43" y="1069"/>
                  <a:pt x="43" y="1071"/>
                  <a:pt x="42" y="1073"/>
                </a:cubicBezTo>
                <a:cubicBezTo>
                  <a:pt x="41" y="1075"/>
                  <a:pt x="39" y="1077"/>
                  <a:pt x="37" y="1077"/>
                </a:cubicBezTo>
                <a:cubicBezTo>
                  <a:pt x="36" y="1077"/>
                  <a:pt x="35" y="1077"/>
                  <a:pt x="35" y="1077"/>
                </a:cubicBezTo>
                <a:close/>
                <a:moveTo>
                  <a:pt x="1691" y="1034"/>
                </a:moveTo>
                <a:cubicBezTo>
                  <a:pt x="1691" y="1034"/>
                  <a:pt x="1690" y="1034"/>
                  <a:pt x="1690" y="1033"/>
                </a:cubicBezTo>
                <a:cubicBezTo>
                  <a:pt x="1685" y="1033"/>
                  <a:pt x="1682" y="1028"/>
                  <a:pt x="1683" y="1023"/>
                </a:cubicBezTo>
                <a:cubicBezTo>
                  <a:pt x="1684" y="1019"/>
                  <a:pt x="1689" y="1016"/>
                  <a:pt x="1693" y="1017"/>
                </a:cubicBezTo>
                <a:cubicBezTo>
                  <a:pt x="1698" y="1018"/>
                  <a:pt x="1701" y="1022"/>
                  <a:pt x="1700" y="1027"/>
                </a:cubicBezTo>
                <a:cubicBezTo>
                  <a:pt x="1699" y="1031"/>
                  <a:pt x="1695" y="1034"/>
                  <a:pt x="1691" y="1034"/>
                </a:cubicBezTo>
                <a:close/>
                <a:moveTo>
                  <a:pt x="1696" y="1006"/>
                </a:moveTo>
                <a:cubicBezTo>
                  <a:pt x="1696" y="1006"/>
                  <a:pt x="1696" y="1006"/>
                  <a:pt x="1695" y="1006"/>
                </a:cubicBezTo>
                <a:cubicBezTo>
                  <a:pt x="1690" y="1005"/>
                  <a:pt x="1687" y="1001"/>
                  <a:pt x="1688" y="996"/>
                </a:cubicBezTo>
                <a:cubicBezTo>
                  <a:pt x="1694" y="960"/>
                  <a:pt x="1698" y="924"/>
                  <a:pt x="1699" y="888"/>
                </a:cubicBezTo>
                <a:cubicBezTo>
                  <a:pt x="1699" y="878"/>
                  <a:pt x="1699" y="869"/>
                  <a:pt x="1699" y="859"/>
                </a:cubicBezTo>
                <a:cubicBezTo>
                  <a:pt x="1699" y="849"/>
                  <a:pt x="1699" y="839"/>
                  <a:pt x="1699" y="829"/>
                </a:cubicBezTo>
                <a:cubicBezTo>
                  <a:pt x="1699" y="829"/>
                  <a:pt x="1699" y="829"/>
                  <a:pt x="1699" y="829"/>
                </a:cubicBezTo>
                <a:cubicBezTo>
                  <a:pt x="1699" y="829"/>
                  <a:pt x="1699" y="829"/>
                  <a:pt x="1699" y="829"/>
                </a:cubicBezTo>
                <a:cubicBezTo>
                  <a:pt x="1698" y="810"/>
                  <a:pt x="1697" y="791"/>
                  <a:pt x="1695" y="773"/>
                </a:cubicBezTo>
                <a:cubicBezTo>
                  <a:pt x="1694" y="768"/>
                  <a:pt x="1698" y="764"/>
                  <a:pt x="1702" y="763"/>
                </a:cubicBezTo>
                <a:cubicBezTo>
                  <a:pt x="1707" y="763"/>
                  <a:pt x="1711" y="766"/>
                  <a:pt x="1712" y="771"/>
                </a:cubicBezTo>
                <a:cubicBezTo>
                  <a:pt x="1714" y="790"/>
                  <a:pt x="1715" y="809"/>
                  <a:pt x="1716" y="828"/>
                </a:cubicBezTo>
                <a:cubicBezTo>
                  <a:pt x="1716" y="838"/>
                  <a:pt x="1716" y="849"/>
                  <a:pt x="1716" y="859"/>
                </a:cubicBezTo>
                <a:cubicBezTo>
                  <a:pt x="1716" y="869"/>
                  <a:pt x="1716" y="879"/>
                  <a:pt x="1716" y="888"/>
                </a:cubicBezTo>
                <a:cubicBezTo>
                  <a:pt x="1715" y="925"/>
                  <a:pt x="1711" y="962"/>
                  <a:pt x="1705" y="998"/>
                </a:cubicBezTo>
                <a:cubicBezTo>
                  <a:pt x="1705" y="998"/>
                  <a:pt x="1705" y="998"/>
                  <a:pt x="1705" y="998"/>
                </a:cubicBezTo>
                <a:cubicBezTo>
                  <a:pt x="1705" y="999"/>
                  <a:pt x="1705" y="999"/>
                  <a:pt x="1705" y="999"/>
                </a:cubicBezTo>
                <a:cubicBezTo>
                  <a:pt x="1704" y="1003"/>
                  <a:pt x="1701" y="1006"/>
                  <a:pt x="1696" y="1006"/>
                </a:cubicBezTo>
                <a:close/>
                <a:moveTo>
                  <a:pt x="9" y="825"/>
                </a:moveTo>
                <a:cubicBezTo>
                  <a:pt x="9" y="825"/>
                  <a:pt x="9" y="825"/>
                  <a:pt x="9" y="825"/>
                </a:cubicBezTo>
                <a:cubicBezTo>
                  <a:pt x="4" y="825"/>
                  <a:pt x="1" y="821"/>
                  <a:pt x="1" y="816"/>
                </a:cubicBezTo>
                <a:cubicBezTo>
                  <a:pt x="1" y="811"/>
                  <a:pt x="5" y="808"/>
                  <a:pt x="10" y="808"/>
                </a:cubicBezTo>
                <a:cubicBezTo>
                  <a:pt x="14" y="808"/>
                  <a:pt x="18" y="812"/>
                  <a:pt x="18" y="817"/>
                </a:cubicBezTo>
                <a:cubicBezTo>
                  <a:pt x="18" y="821"/>
                  <a:pt x="14" y="825"/>
                  <a:pt x="9" y="825"/>
                </a:cubicBezTo>
                <a:close/>
                <a:moveTo>
                  <a:pt x="11" y="797"/>
                </a:moveTo>
                <a:cubicBezTo>
                  <a:pt x="11" y="797"/>
                  <a:pt x="11" y="797"/>
                  <a:pt x="11" y="797"/>
                </a:cubicBezTo>
                <a:cubicBezTo>
                  <a:pt x="11" y="797"/>
                  <a:pt x="11" y="797"/>
                  <a:pt x="11" y="797"/>
                </a:cubicBezTo>
                <a:cubicBezTo>
                  <a:pt x="8" y="797"/>
                  <a:pt x="6" y="796"/>
                  <a:pt x="5" y="794"/>
                </a:cubicBezTo>
                <a:cubicBezTo>
                  <a:pt x="3" y="792"/>
                  <a:pt x="3" y="790"/>
                  <a:pt x="3" y="788"/>
                </a:cubicBezTo>
                <a:cubicBezTo>
                  <a:pt x="4" y="769"/>
                  <a:pt x="7" y="750"/>
                  <a:pt x="10" y="731"/>
                </a:cubicBezTo>
                <a:cubicBezTo>
                  <a:pt x="18" y="674"/>
                  <a:pt x="32" y="619"/>
                  <a:pt x="52" y="565"/>
                </a:cubicBezTo>
                <a:cubicBezTo>
                  <a:pt x="54" y="561"/>
                  <a:pt x="59" y="558"/>
                  <a:pt x="63" y="560"/>
                </a:cubicBezTo>
                <a:cubicBezTo>
                  <a:pt x="67" y="562"/>
                  <a:pt x="70" y="567"/>
                  <a:pt x="68" y="571"/>
                </a:cubicBezTo>
                <a:cubicBezTo>
                  <a:pt x="49" y="623"/>
                  <a:pt x="35" y="678"/>
                  <a:pt x="26" y="733"/>
                </a:cubicBezTo>
                <a:cubicBezTo>
                  <a:pt x="24" y="752"/>
                  <a:pt x="21" y="771"/>
                  <a:pt x="20" y="789"/>
                </a:cubicBezTo>
                <a:cubicBezTo>
                  <a:pt x="19" y="793"/>
                  <a:pt x="16" y="797"/>
                  <a:pt x="11" y="797"/>
                </a:cubicBezTo>
                <a:close/>
                <a:moveTo>
                  <a:pt x="1700" y="752"/>
                </a:moveTo>
                <a:cubicBezTo>
                  <a:pt x="1696" y="752"/>
                  <a:pt x="1692" y="749"/>
                  <a:pt x="1691" y="745"/>
                </a:cubicBezTo>
                <a:cubicBezTo>
                  <a:pt x="1691" y="745"/>
                  <a:pt x="1691" y="745"/>
                  <a:pt x="1691" y="745"/>
                </a:cubicBezTo>
                <a:cubicBezTo>
                  <a:pt x="1691" y="743"/>
                  <a:pt x="1692" y="740"/>
                  <a:pt x="1693" y="739"/>
                </a:cubicBezTo>
                <a:cubicBezTo>
                  <a:pt x="1694" y="737"/>
                  <a:pt x="1696" y="736"/>
                  <a:pt x="1699" y="735"/>
                </a:cubicBezTo>
                <a:cubicBezTo>
                  <a:pt x="1703" y="735"/>
                  <a:pt x="1708" y="738"/>
                  <a:pt x="1708" y="743"/>
                </a:cubicBezTo>
                <a:cubicBezTo>
                  <a:pt x="1709" y="745"/>
                  <a:pt x="1708" y="747"/>
                  <a:pt x="1707" y="749"/>
                </a:cubicBezTo>
                <a:cubicBezTo>
                  <a:pt x="1705" y="751"/>
                  <a:pt x="1703" y="752"/>
                  <a:pt x="1701" y="752"/>
                </a:cubicBezTo>
                <a:cubicBezTo>
                  <a:pt x="1701" y="752"/>
                  <a:pt x="1700" y="752"/>
                  <a:pt x="1700" y="752"/>
                </a:cubicBezTo>
                <a:close/>
                <a:moveTo>
                  <a:pt x="1695" y="724"/>
                </a:moveTo>
                <a:cubicBezTo>
                  <a:pt x="1691" y="724"/>
                  <a:pt x="1688" y="721"/>
                  <a:pt x="1687" y="717"/>
                </a:cubicBezTo>
                <a:cubicBezTo>
                  <a:pt x="1678" y="667"/>
                  <a:pt x="1665" y="617"/>
                  <a:pt x="1647" y="569"/>
                </a:cubicBezTo>
                <a:cubicBezTo>
                  <a:pt x="1646" y="564"/>
                  <a:pt x="1644" y="560"/>
                  <a:pt x="1642" y="556"/>
                </a:cubicBezTo>
                <a:cubicBezTo>
                  <a:pt x="1635" y="538"/>
                  <a:pt x="1628" y="521"/>
                  <a:pt x="1620" y="504"/>
                </a:cubicBezTo>
                <a:cubicBezTo>
                  <a:pt x="1618" y="500"/>
                  <a:pt x="1620" y="495"/>
                  <a:pt x="1624" y="493"/>
                </a:cubicBezTo>
                <a:cubicBezTo>
                  <a:pt x="1628" y="491"/>
                  <a:pt x="1634" y="493"/>
                  <a:pt x="1636" y="497"/>
                </a:cubicBezTo>
                <a:cubicBezTo>
                  <a:pt x="1644" y="514"/>
                  <a:pt x="1651" y="532"/>
                  <a:pt x="1658" y="549"/>
                </a:cubicBezTo>
                <a:cubicBezTo>
                  <a:pt x="1660" y="554"/>
                  <a:pt x="1661" y="558"/>
                  <a:pt x="1663" y="563"/>
                </a:cubicBezTo>
                <a:cubicBezTo>
                  <a:pt x="1681" y="612"/>
                  <a:pt x="1695" y="663"/>
                  <a:pt x="1704" y="714"/>
                </a:cubicBezTo>
                <a:cubicBezTo>
                  <a:pt x="1705" y="719"/>
                  <a:pt x="1701" y="723"/>
                  <a:pt x="1697" y="724"/>
                </a:cubicBezTo>
                <a:cubicBezTo>
                  <a:pt x="1696" y="724"/>
                  <a:pt x="1696" y="724"/>
                  <a:pt x="1695" y="724"/>
                </a:cubicBezTo>
                <a:close/>
                <a:moveTo>
                  <a:pt x="70" y="550"/>
                </a:moveTo>
                <a:cubicBezTo>
                  <a:pt x="69" y="550"/>
                  <a:pt x="68" y="550"/>
                  <a:pt x="67" y="550"/>
                </a:cubicBezTo>
                <a:cubicBezTo>
                  <a:pt x="63" y="548"/>
                  <a:pt x="61" y="543"/>
                  <a:pt x="62" y="538"/>
                </a:cubicBezTo>
                <a:cubicBezTo>
                  <a:pt x="64" y="534"/>
                  <a:pt x="69" y="532"/>
                  <a:pt x="73" y="534"/>
                </a:cubicBezTo>
                <a:cubicBezTo>
                  <a:pt x="78" y="536"/>
                  <a:pt x="80" y="540"/>
                  <a:pt x="78" y="545"/>
                </a:cubicBezTo>
                <a:cubicBezTo>
                  <a:pt x="77" y="548"/>
                  <a:pt x="74" y="550"/>
                  <a:pt x="70" y="550"/>
                </a:cubicBezTo>
                <a:close/>
                <a:moveTo>
                  <a:pt x="81" y="524"/>
                </a:moveTo>
                <a:cubicBezTo>
                  <a:pt x="80" y="524"/>
                  <a:pt x="79" y="524"/>
                  <a:pt x="78" y="523"/>
                </a:cubicBezTo>
                <a:cubicBezTo>
                  <a:pt x="76" y="522"/>
                  <a:pt x="74" y="521"/>
                  <a:pt x="73" y="519"/>
                </a:cubicBezTo>
                <a:cubicBezTo>
                  <a:pt x="72" y="517"/>
                  <a:pt x="73" y="514"/>
                  <a:pt x="73" y="512"/>
                </a:cubicBezTo>
                <a:cubicBezTo>
                  <a:pt x="81" y="495"/>
                  <a:pt x="89" y="478"/>
                  <a:pt x="98" y="461"/>
                </a:cubicBezTo>
                <a:cubicBezTo>
                  <a:pt x="98" y="461"/>
                  <a:pt x="98" y="461"/>
                  <a:pt x="98" y="461"/>
                </a:cubicBezTo>
                <a:cubicBezTo>
                  <a:pt x="98" y="461"/>
                  <a:pt x="98" y="461"/>
                  <a:pt x="98" y="460"/>
                </a:cubicBezTo>
                <a:cubicBezTo>
                  <a:pt x="125" y="410"/>
                  <a:pt x="157" y="362"/>
                  <a:pt x="192" y="318"/>
                </a:cubicBezTo>
                <a:cubicBezTo>
                  <a:pt x="195" y="314"/>
                  <a:pt x="201" y="314"/>
                  <a:pt x="204" y="317"/>
                </a:cubicBezTo>
                <a:cubicBezTo>
                  <a:pt x="208" y="320"/>
                  <a:pt x="209" y="325"/>
                  <a:pt x="206" y="329"/>
                </a:cubicBezTo>
                <a:cubicBezTo>
                  <a:pt x="170" y="372"/>
                  <a:pt x="139" y="419"/>
                  <a:pt x="113" y="469"/>
                </a:cubicBezTo>
                <a:cubicBezTo>
                  <a:pt x="105" y="485"/>
                  <a:pt x="96" y="502"/>
                  <a:pt x="89" y="519"/>
                </a:cubicBezTo>
                <a:cubicBezTo>
                  <a:pt x="88" y="522"/>
                  <a:pt x="85" y="524"/>
                  <a:pt x="81" y="524"/>
                </a:cubicBezTo>
                <a:close/>
                <a:moveTo>
                  <a:pt x="1616" y="484"/>
                </a:moveTo>
                <a:cubicBezTo>
                  <a:pt x="1613" y="484"/>
                  <a:pt x="1610" y="482"/>
                  <a:pt x="1608" y="480"/>
                </a:cubicBezTo>
                <a:cubicBezTo>
                  <a:pt x="1608" y="480"/>
                  <a:pt x="1608" y="480"/>
                  <a:pt x="1608" y="480"/>
                </a:cubicBezTo>
                <a:cubicBezTo>
                  <a:pt x="1608" y="479"/>
                  <a:pt x="1608" y="479"/>
                  <a:pt x="1608" y="479"/>
                </a:cubicBezTo>
                <a:cubicBezTo>
                  <a:pt x="1606" y="475"/>
                  <a:pt x="1608" y="470"/>
                  <a:pt x="1612" y="467"/>
                </a:cubicBezTo>
                <a:cubicBezTo>
                  <a:pt x="1616" y="465"/>
                  <a:pt x="1621" y="467"/>
                  <a:pt x="1623" y="471"/>
                </a:cubicBezTo>
                <a:cubicBezTo>
                  <a:pt x="1624" y="473"/>
                  <a:pt x="1624" y="476"/>
                  <a:pt x="1624" y="478"/>
                </a:cubicBezTo>
                <a:cubicBezTo>
                  <a:pt x="1623" y="480"/>
                  <a:pt x="1621" y="482"/>
                  <a:pt x="1619" y="483"/>
                </a:cubicBezTo>
                <a:cubicBezTo>
                  <a:pt x="1618" y="483"/>
                  <a:pt x="1617" y="484"/>
                  <a:pt x="1616" y="484"/>
                </a:cubicBezTo>
                <a:close/>
                <a:moveTo>
                  <a:pt x="1602" y="459"/>
                </a:moveTo>
                <a:cubicBezTo>
                  <a:pt x="1599" y="459"/>
                  <a:pt x="1596" y="457"/>
                  <a:pt x="1595" y="454"/>
                </a:cubicBezTo>
                <a:cubicBezTo>
                  <a:pt x="1568" y="405"/>
                  <a:pt x="1536" y="358"/>
                  <a:pt x="1500" y="316"/>
                </a:cubicBezTo>
                <a:cubicBezTo>
                  <a:pt x="1500" y="316"/>
                  <a:pt x="1500" y="316"/>
                  <a:pt x="1500" y="316"/>
                </a:cubicBezTo>
                <a:cubicBezTo>
                  <a:pt x="1493" y="308"/>
                  <a:pt x="1486" y="300"/>
                  <a:pt x="1479" y="292"/>
                </a:cubicBezTo>
                <a:cubicBezTo>
                  <a:pt x="1474" y="286"/>
                  <a:pt x="1468" y="280"/>
                  <a:pt x="1462" y="274"/>
                </a:cubicBezTo>
                <a:cubicBezTo>
                  <a:pt x="1461" y="273"/>
                  <a:pt x="1460" y="271"/>
                  <a:pt x="1460" y="268"/>
                </a:cubicBezTo>
                <a:cubicBezTo>
                  <a:pt x="1460" y="266"/>
                  <a:pt x="1461" y="264"/>
                  <a:pt x="1463" y="262"/>
                </a:cubicBezTo>
                <a:cubicBezTo>
                  <a:pt x="1466" y="259"/>
                  <a:pt x="1471" y="259"/>
                  <a:pt x="1475" y="263"/>
                </a:cubicBezTo>
                <a:cubicBezTo>
                  <a:pt x="1480" y="268"/>
                  <a:pt x="1486" y="275"/>
                  <a:pt x="1492" y="281"/>
                </a:cubicBezTo>
                <a:cubicBezTo>
                  <a:pt x="1499" y="289"/>
                  <a:pt x="1506" y="297"/>
                  <a:pt x="1513" y="305"/>
                </a:cubicBezTo>
                <a:cubicBezTo>
                  <a:pt x="1550" y="348"/>
                  <a:pt x="1582" y="396"/>
                  <a:pt x="1610" y="446"/>
                </a:cubicBezTo>
                <a:cubicBezTo>
                  <a:pt x="1612" y="450"/>
                  <a:pt x="1611" y="455"/>
                  <a:pt x="1606" y="457"/>
                </a:cubicBezTo>
                <a:cubicBezTo>
                  <a:pt x="1605" y="458"/>
                  <a:pt x="1604" y="459"/>
                  <a:pt x="1602" y="459"/>
                </a:cubicBezTo>
                <a:close/>
                <a:moveTo>
                  <a:pt x="217" y="310"/>
                </a:moveTo>
                <a:cubicBezTo>
                  <a:pt x="215" y="310"/>
                  <a:pt x="213" y="309"/>
                  <a:pt x="212" y="308"/>
                </a:cubicBezTo>
                <a:cubicBezTo>
                  <a:pt x="208" y="305"/>
                  <a:pt x="208" y="299"/>
                  <a:pt x="211" y="296"/>
                </a:cubicBezTo>
                <a:cubicBezTo>
                  <a:pt x="214" y="293"/>
                  <a:pt x="219" y="292"/>
                  <a:pt x="223" y="295"/>
                </a:cubicBezTo>
                <a:cubicBezTo>
                  <a:pt x="226" y="298"/>
                  <a:pt x="227" y="304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2" y="309"/>
                  <a:pt x="220" y="310"/>
                  <a:pt x="217" y="310"/>
                </a:cubicBezTo>
                <a:close/>
                <a:moveTo>
                  <a:pt x="236" y="289"/>
                </a:moveTo>
                <a:cubicBezTo>
                  <a:pt x="234" y="289"/>
                  <a:pt x="232" y="288"/>
                  <a:pt x="230" y="287"/>
                </a:cubicBezTo>
                <a:cubicBezTo>
                  <a:pt x="229" y="285"/>
                  <a:pt x="228" y="283"/>
                  <a:pt x="228" y="281"/>
                </a:cubicBezTo>
                <a:cubicBezTo>
                  <a:pt x="228" y="279"/>
                  <a:pt x="228" y="276"/>
                  <a:pt x="230" y="275"/>
                </a:cubicBezTo>
                <a:cubicBezTo>
                  <a:pt x="232" y="272"/>
                  <a:pt x="235" y="269"/>
                  <a:pt x="237" y="267"/>
                </a:cubicBezTo>
                <a:cubicBezTo>
                  <a:pt x="248" y="256"/>
                  <a:pt x="259" y="245"/>
                  <a:pt x="270" y="234"/>
                </a:cubicBezTo>
                <a:cubicBezTo>
                  <a:pt x="312" y="195"/>
                  <a:pt x="357" y="160"/>
                  <a:pt x="406" y="130"/>
                </a:cubicBezTo>
                <a:cubicBezTo>
                  <a:pt x="410" y="128"/>
                  <a:pt x="415" y="129"/>
                  <a:pt x="418" y="133"/>
                </a:cubicBezTo>
                <a:cubicBezTo>
                  <a:pt x="420" y="137"/>
                  <a:pt x="419" y="142"/>
                  <a:pt x="415" y="144"/>
                </a:cubicBezTo>
                <a:cubicBezTo>
                  <a:pt x="367" y="174"/>
                  <a:pt x="322" y="208"/>
                  <a:pt x="282" y="247"/>
                </a:cubicBezTo>
                <a:cubicBezTo>
                  <a:pt x="271" y="257"/>
                  <a:pt x="260" y="268"/>
                  <a:pt x="250" y="279"/>
                </a:cubicBezTo>
                <a:cubicBezTo>
                  <a:pt x="247" y="281"/>
                  <a:pt x="245" y="284"/>
                  <a:pt x="242" y="286"/>
                </a:cubicBezTo>
                <a:cubicBezTo>
                  <a:pt x="241" y="288"/>
                  <a:pt x="238" y="289"/>
                  <a:pt x="236" y="289"/>
                </a:cubicBezTo>
                <a:close/>
                <a:moveTo>
                  <a:pt x="1449" y="257"/>
                </a:moveTo>
                <a:cubicBezTo>
                  <a:pt x="1446" y="257"/>
                  <a:pt x="1444" y="256"/>
                  <a:pt x="1443" y="255"/>
                </a:cubicBezTo>
                <a:cubicBezTo>
                  <a:pt x="1441" y="253"/>
                  <a:pt x="1440" y="251"/>
                  <a:pt x="1440" y="249"/>
                </a:cubicBezTo>
                <a:cubicBezTo>
                  <a:pt x="1440" y="246"/>
                  <a:pt x="1441" y="244"/>
                  <a:pt x="1442" y="243"/>
                </a:cubicBezTo>
                <a:cubicBezTo>
                  <a:pt x="1445" y="239"/>
                  <a:pt x="1451" y="239"/>
                  <a:pt x="1454" y="242"/>
                </a:cubicBezTo>
                <a:cubicBezTo>
                  <a:pt x="1454" y="242"/>
                  <a:pt x="1454" y="242"/>
                  <a:pt x="1454" y="242"/>
                </a:cubicBezTo>
                <a:cubicBezTo>
                  <a:pt x="1454" y="242"/>
                  <a:pt x="1454" y="242"/>
                  <a:pt x="1454" y="242"/>
                </a:cubicBezTo>
                <a:cubicBezTo>
                  <a:pt x="1456" y="244"/>
                  <a:pt x="1457" y="246"/>
                  <a:pt x="1457" y="248"/>
                </a:cubicBezTo>
                <a:cubicBezTo>
                  <a:pt x="1457" y="251"/>
                  <a:pt x="1456" y="253"/>
                  <a:pt x="1455" y="254"/>
                </a:cubicBezTo>
                <a:cubicBezTo>
                  <a:pt x="1453" y="256"/>
                  <a:pt x="1451" y="257"/>
                  <a:pt x="1449" y="257"/>
                </a:cubicBezTo>
                <a:close/>
                <a:moveTo>
                  <a:pt x="1428" y="238"/>
                </a:moveTo>
                <a:cubicBezTo>
                  <a:pt x="1426" y="238"/>
                  <a:pt x="1424" y="237"/>
                  <a:pt x="1422" y="235"/>
                </a:cubicBezTo>
                <a:cubicBezTo>
                  <a:pt x="1381" y="198"/>
                  <a:pt x="1335" y="165"/>
                  <a:pt x="1287" y="136"/>
                </a:cubicBezTo>
                <a:cubicBezTo>
                  <a:pt x="1271" y="127"/>
                  <a:pt x="1255" y="118"/>
                  <a:pt x="1238" y="109"/>
                </a:cubicBezTo>
                <a:cubicBezTo>
                  <a:pt x="1236" y="108"/>
                  <a:pt x="1234" y="106"/>
                  <a:pt x="1234" y="104"/>
                </a:cubicBezTo>
                <a:cubicBezTo>
                  <a:pt x="1233" y="102"/>
                  <a:pt x="1233" y="100"/>
                  <a:pt x="1234" y="98"/>
                </a:cubicBezTo>
                <a:cubicBezTo>
                  <a:pt x="1236" y="94"/>
                  <a:pt x="1242" y="92"/>
                  <a:pt x="1246" y="94"/>
                </a:cubicBezTo>
                <a:cubicBezTo>
                  <a:pt x="1263" y="103"/>
                  <a:pt x="1279" y="112"/>
                  <a:pt x="1296" y="121"/>
                </a:cubicBezTo>
                <a:cubicBezTo>
                  <a:pt x="1345" y="151"/>
                  <a:pt x="1391" y="185"/>
                  <a:pt x="1434" y="223"/>
                </a:cubicBezTo>
                <a:cubicBezTo>
                  <a:pt x="1437" y="226"/>
                  <a:pt x="1437" y="231"/>
                  <a:pt x="1434" y="235"/>
                </a:cubicBezTo>
                <a:cubicBezTo>
                  <a:pt x="1433" y="237"/>
                  <a:pt x="1430" y="238"/>
                  <a:pt x="1428" y="238"/>
                </a:cubicBezTo>
                <a:close/>
                <a:moveTo>
                  <a:pt x="435" y="131"/>
                </a:moveTo>
                <a:cubicBezTo>
                  <a:pt x="435" y="131"/>
                  <a:pt x="435" y="131"/>
                  <a:pt x="435" y="131"/>
                </a:cubicBezTo>
                <a:cubicBezTo>
                  <a:pt x="432" y="131"/>
                  <a:pt x="429" y="130"/>
                  <a:pt x="427" y="127"/>
                </a:cubicBezTo>
                <a:cubicBezTo>
                  <a:pt x="425" y="123"/>
                  <a:pt x="426" y="118"/>
                  <a:pt x="430" y="115"/>
                </a:cubicBezTo>
                <a:cubicBezTo>
                  <a:pt x="434" y="113"/>
                  <a:pt x="440" y="115"/>
                  <a:pt x="442" y="119"/>
                </a:cubicBezTo>
                <a:cubicBezTo>
                  <a:pt x="444" y="123"/>
                  <a:pt x="443" y="128"/>
                  <a:pt x="439" y="130"/>
                </a:cubicBezTo>
                <a:cubicBezTo>
                  <a:pt x="438" y="131"/>
                  <a:pt x="436" y="131"/>
                  <a:pt x="435" y="131"/>
                </a:cubicBezTo>
                <a:close/>
                <a:moveTo>
                  <a:pt x="459" y="118"/>
                </a:moveTo>
                <a:cubicBezTo>
                  <a:pt x="456" y="118"/>
                  <a:pt x="453" y="116"/>
                  <a:pt x="452" y="113"/>
                </a:cubicBezTo>
                <a:cubicBezTo>
                  <a:pt x="451" y="111"/>
                  <a:pt x="451" y="109"/>
                  <a:pt x="451" y="107"/>
                </a:cubicBezTo>
                <a:cubicBezTo>
                  <a:pt x="452" y="104"/>
                  <a:pt x="453" y="103"/>
                  <a:pt x="455" y="102"/>
                </a:cubicBezTo>
                <a:cubicBezTo>
                  <a:pt x="472" y="93"/>
                  <a:pt x="489" y="84"/>
                  <a:pt x="507" y="77"/>
                </a:cubicBezTo>
                <a:cubicBezTo>
                  <a:pt x="511" y="75"/>
                  <a:pt x="516" y="77"/>
                  <a:pt x="518" y="81"/>
                </a:cubicBezTo>
                <a:cubicBezTo>
                  <a:pt x="520" y="85"/>
                  <a:pt x="518" y="90"/>
                  <a:pt x="514" y="92"/>
                </a:cubicBezTo>
                <a:cubicBezTo>
                  <a:pt x="497" y="100"/>
                  <a:pt x="480" y="108"/>
                  <a:pt x="463" y="117"/>
                </a:cubicBezTo>
                <a:cubicBezTo>
                  <a:pt x="462" y="117"/>
                  <a:pt x="461" y="118"/>
                  <a:pt x="459" y="118"/>
                </a:cubicBezTo>
                <a:close/>
                <a:moveTo>
                  <a:pt x="1216" y="98"/>
                </a:moveTo>
                <a:cubicBezTo>
                  <a:pt x="1215" y="98"/>
                  <a:pt x="1214" y="97"/>
                  <a:pt x="1213" y="97"/>
                </a:cubicBezTo>
                <a:cubicBezTo>
                  <a:pt x="1212" y="97"/>
                  <a:pt x="1212" y="97"/>
                  <a:pt x="1212" y="97"/>
                </a:cubicBezTo>
                <a:cubicBezTo>
                  <a:pt x="1212" y="97"/>
                  <a:pt x="1212" y="97"/>
                  <a:pt x="1212" y="97"/>
                </a:cubicBezTo>
                <a:cubicBezTo>
                  <a:pt x="1208" y="94"/>
                  <a:pt x="1207" y="90"/>
                  <a:pt x="1209" y="86"/>
                </a:cubicBezTo>
                <a:cubicBezTo>
                  <a:pt x="1211" y="82"/>
                  <a:pt x="1216" y="80"/>
                  <a:pt x="1220" y="82"/>
                </a:cubicBezTo>
                <a:cubicBezTo>
                  <a:pt x="1220" y="82"/>
                  <a:pt x="1220" y="82"/>
                  <a:pt x="1220" y="82"/>
                </a:cubicBezTo>
                <a:cubicBezTo>
                  <a:pt x="1222" y="82"/>
                  <a:pt x="1224" y="84"/>
                  <a:pt x="1224" y="86"/>
                </a:cubicBezTo>
                <a:cubicBezTo>
                  <a:pt x="1225" y="88"/>
                  <a:pt x="1225" y="91"/>
                  <a:pt x="1224" y="93"/>
                </a:cubicBezTo>
                <a:cubicBezTo>
                  <a:pt x="1223" y="96"/>
                  <a:pt x="1220" y="98"/>
                  <a:pt x="1216" y="98"/>
                </a:cubicBezTo>
                <a:close/>
                <a:moveTo>
                  <a:pt x="1190" y="86"/>
                </a:moveTo>
                <a:cubicBezTo>
                  <a:pt x="1189" y="86"/>
                  <a:pt x="1188" y="86"/>
                  <a:pt x="1187" y="86"/>
                </a:cubicBezTo>
                <a:cubicBezTo>
                  <a:pt x="1136" y="64"/>
                  <a:pt x="1082" y="47"/>
                  <a:pt x="1027" y="36"/>
                </a:cubicBezTo>
                <a:cubicBezTo>
                  <a:pt x="1009" y="32"/>
                  <a:pt x="990" y="29"/>
                  <a:pt x="972" y="26"/>
                </a:cubicBezTo>
                <a:cubicBezTo>
                  <a:pt x="970" y="26"/>
                  <a:pt x="968" y="25"/>
                  <a:pt x="966" y="23"/>
                </a:cubicBezTo>
                <a:cubicBezTo>
                  <a:pt x="965" y="21"/>
                  <a:pt x="964" y="19"/>
                  <a:pt x="965" y="16"/>
                </a:cubicBezTo>
                <a:cubicBezTo>
                  <a:pt x="965" y="12"/>
                  <a:pt x="970" y="9"/>
                  <a:pt x="974" y="9"/>
                </a:cubicBezTo>
                <a:cubicBezTo>
                  <a:pt x="993" y="12"/>
                  <a:pt x="1012" y="15"/>
                  <a:pt x="1030" y="19"/>
                </a:cubicBezTo>
                <a:cubicBezTo>
                  <a:pt x="1030" y="19"/>
                  <a:pt x="1030" y="19"/>
                  <a:pt x="1030" y="19"/>
                </a:cubicBezTo>
                <a:cubicBezTo>
                  <a:pt x="1031" y="19"/>
                  <a:pt x="1031" y="19"/>
                  <a:pt x="1031" y="19"/>
                </a:cubicBezTo>
                <a:cubicBezTo>
                  <a:pt x="1087" y="31"/>
                  <a:pt x="1141" y="48"/>
                  <a:pt x="1194" y="70"/>
                </a:cubicBezTo>
                <a:cubicBezTo>
                  <a:pt x="1196" y="71"/>
                  <a:pt x="1198" y="72"/>
                  <a:pt x="1198" y="75"/>
                </a:cubicBezTo>
                <a:cubicBezTo>
                  <a:pt x="1199" y="77"/>
                  <a:pt x="1199" y="79"/>
                  <a:pt x="1198" y="81"/>
                </a:cubicBezTo>
                <a:cubicBezTo>
                  <a:pt x="1197" y="84"/>
                  <a:pt x="1194" y="86"/>
                  <a:pt x="1190" y="86"/>
                </a:cubicBezTo>
                <a:close/>
                <a:moveTo>
                  <a:pt x="582" y="64"/>
                </a:moveTo>
                <a:cubicBezTo>
                  <a:pt x="579" y="64"/>
                  <a:pt x="576" y="62"/>
                  <a:pt x="574" y="59"/>
                </a:cubicBezTo>
                <a:cubicBezTo>
                  <a:pt x="574" y="56"/>
                  <a:pt x="574" y="54"/>
                  <a:pt x="575" y="52"/>
                </a:cubicBezTo>
                <a:cubicBezTo>
                  <a:pt x="576" y="50"/>
                  <a:pt x="577" y="49"/>
                  <a:pt x="580" y="48"/>
                </a:cubicBezTo>
                <a:cubicBezTo>
                  <a:pt x="598" y="42"/>
                  <a:pt x="616" y="36"/>
                  <a:pt x="634" y="31"/>
                </a:cubicBezTo>
                <a:cubicBezTo>
                  <a:pt x="639" y="30"/>
                  <a:pt x="644" y="33"/>
                  <a:pt x="645" y="37"/>
                </a:cubicBezTo>
                <a:cubicBezTo>
                  <a:pt x="645" y="39"/>
                  <a:pt x="645" y="41"/>
                  <a:pt x="644" y="43"/>
                </a:cubicBezTo>
                <a:cubicBezTo>
                  <a:pt x="643" y="45"/>
                  <a:pt x="641" y="47"/>
                  <a:pt x="639" y="47"/>
                </a:cubicBezTo>
                <a:cubicBezTo>
                  <a:pt x="621" y="52"/>
                  <a:pt x="603" y="58"/>
                  <a:pt x="585" y="64"/>
                </a:cubicBezTo>
                <a:cubicBezTo>
                  <a:pt x="584" y="64"/>
                  <a:pt x="583" y="64"/>
                  <a:pt x="582" y="64"/>
                </a:cubicBezTo>
                <a:close/>
                <a:moveTo>
                  <a:pt x="664" y="41"/>
                </a:moveTo>
                <a:cubicBezTo>
                  <a:pt x="660" y="41"/>
                  <a:pt x="657" y="38"/>
                  <a:pt x="656" y="34"/>
                </a:cubicBezTo>
                <a:cubicBezTo>
                  <a:pt x="655" y="32"/>
                  <a:pt x="656" y="30"/>
                  <a:pt x="657" y="28"/>
                </a:cubicBezTo>
                <a:cubicBezTo>
                  <a:pt x="658" y="26"/>
                  <a:pt x="660" y="25"/>
                  <a:pt x="662" y="24"/>
                </a:cubicBezTo>
                <a:cubicBezTo>
                  <a:pt x="662" y="24"/>
                  <a:pt x="662" y="24"/>
                  <a:pt x="662" y="24"/>
                </a:cubicBezTo>
                <a:cubicBezTo>
                  <a:pt x="663" y="24"/>
                  <a:pt x="663" y="24"/>
                  <a:pt x="664" y="24"/>
                </a:cubicBezTo>
                <a:cubicBezTo>
                  <a:pt x="668" y="24"/>
                  <a:pt x="671" y="26"/>
                  <a:pt x="672" y="30"/>
                </a:cubicBezTo>
                <a:cubicBezTo>
                  <a:pt x="673" y="33"/>
                  <a:pt x="672" y="35"/>
                  <a:pt x="671" y="37"/>
                </a:cubicBezTo>
                <a:cubicBezTo>
                  <a:pt x="670" y="39"/>
                  <a:pt x="668" y="40"/>
                  <a:pt x="666" y="41"/>
                </a:cubicBezTo>
                <a:cubicBezTo>
                  <a:pt x="665" y="41"/>
                  <a:pt x="665" y="41"/>
                  <a:pt x="664" y="41"/>
                </a:cubicBezTo>
                <a:close/>
                <a:moveTo>
                  <a:pt x="692" y="35"/>
                </a:moveTo>
                <a:cubicBezTo>
                  <a:pt x="688" y="35"/>
                  <a:pt x="684" y="32"/>
                  <a:pt x="683" y="28"/>
                </a:cubicBezTo>
                <a:cubicBezTo>
                  <a:pt x="683" y="26"/>
                  <a:pt x="683" y="23"/>
                  <a:pt x="685" y="22"/>
                </a:cubicBezTo>
                <a:cubicBezTo>
                  <a:pt x="686" y="20"/>
                  <a:pt x="688" y="18"/>
                  <a:pt x="690" y="18"/>
                </a:cubicBezTo>
                <a:cubicBezTo>
                  <a:pt x="709" y="14"/>
                  <a:pt x="728" y="11"/>
                  <a:pt x="746" y="9"/>
                </a:cubicBezTo>
                <a:cubicBezTo>
                  <a:pt x="799" y="2"/>
                  <a:pt x="853" y="0"/>
                  <a:pt x="907" y="3"/>
                </a:cubicBezTo>
                <a:cubicBezTo>
                  <a:pt x="910" y="3"/>
                  <a:pt x="914" y="3"/>
                  <a:pt x="917" y="3"/>
                </a:cubicBezTo>
                <a:cubicBezTo>
                  <a:pt x="922" y="4"/>
                  <a:pt x="926" y="8"/>
                  <a:pt x="925" y="12"/>
                </a:cubicBezTo>
                <a:cubicBezTo>
                  <a:pt x="925" y="17"/>
                  <a:pt x="921" y="21"/>
                  <a:pt x="916" y="20"/>
                </a:cubicBezTo>
                <a:cubicBezTo>
                  <a:pt x="913" y="20"/>
                  <a:pt x="910" y="20"/>
                  <a:pt x="906" y="20"/>
                </a:cubicBezTo>
                <a:cubicBezTo>
                  <a:pt x="890" y="19"/>
                  <a:pt x="874" y="18"/>
                  <a:pt x="858" y="18"/>
                </a:cubicBezTo>
                <a:cubicBezTo>
                  <a:pt x="821" y="18"/>
                  <a:pt x="785" y="21"/>
                  <a:pt x="749" y="25"/>
                </a:cubicBezTo>
                <a:cubicBezTo>
                  <a:pt x="749" y="25"/>
                  <a:pt x="749" y="25"/>
                  <a:pt x="749" y="25"/>
                </a:cubicBezTo>
                <a:cubicBezTo>
                  <a:pt x="730" y="28"/>
                  <a:pt x="711" y="31"/>
                  <a:pt x="693" y="35"/>
                </a:cubicBezTo>
                <a:cubicBezTo>
                  <a:pt x="693" y="35"/>
                  <a:pt x="692" y="35"/>
                  <a:pt x="692" y="35"/>
                </a:cubicBezTo>
                <a:close/>
                <a:moveTo>
                  <a:pt x="945" y="23"/>
                </a:moveTo>
                <a:cubicBezTo>
                  <a:pt x="945" y="23"/>
                  <a:pt x="944" y="23"/>
                  <a:pt x="944" y="23"/>
                </a:cubicBezTo>
                <a:cubicBezTo>
                  <a:pt x="942" y="22"/>
                  <a:pt x="940" y="21"/>
                  <a:pt x="938" y="20"/>
                </a:cubicBezTo>
                <a:cubicBezTo>
                  <a:pt x="937" y="18"/>
                  <a:pt x="936" y="16"/>
                  <a:pt x="937" y="13"/>
                </a:cubicBezTo>
                <a:cubicBezTo>
                  <a:pt x="937" y="9"/>
                  <a:pt x="941" y="5"/>
                  <a:pt x="946" y="6"/>
                </a:cubicBezTo>
                <a:cubicBezTo>
                  <a:pt x="946" y="6"/>
                  <a:pt x="946" y="6"/>
                  <a:pt x="946" y="6"/>
                </a:cubicBezTo>
                <a:cubicBezTo>
                  <a:pt x="950" y="6"/>
                  <a:pt x="954" y="10"/>
                  <a:pt x="953" y="15"/>
                </a:cubicBezTo>
                <a:cubicBezTo>
                  <a:pt x="953" y="19"/>
                  <a:pt x="949" y="23"/>
                  <a:pt x="945" y="23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698" tIns="22846" rIns="45698" bIns="22846" numCol="1" anchor="t" anchorCtr="0" compatLnSpc="1">
            <a:prstTxWarp prst="textNoShape">
              <a:avLst/>
            </a:prstTxWarp>
          </a:bodyPr>
          <a:lstStyle/>
          <a:p>
            <a:pPr defTabSz="228468">
              <a:buClrTx/>
              <a:defRPr/>
            </a:pPr>
            <a:endParaRPr lang="en-US" sz="900" kern="1200">
              <a:solidFill>
                <a:srgbClr val="172144"/>
              </a:solidFill>
              <a:latin typeface="Calibri"/>
              <a:ea typeface="+mn-ea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xmlns="" id="{AD8F959F-211E-4D26-996F-1F73BF8C7298}"/>
              </a:ext>
            </a:extLst>
          </p:cNvPr>
          <p:cNvSpPr>
            <a:spLocks noEditPoints="1"/>
          </p:cNvSpPr>
          <p:nvPr/>
        </p:nvSpPr>
        <p:spPr bwMode="auto">
          <a:xfrm>
            <a:off x="4789657" y="2120903"/>
            <a:ext cx="2614272" cy="2614612"/>
          </a:xfrm>
          <a:custGeom>
            <a:avLst/>
            <a:gdLst>
              <a:gd name="T0" fmla="*/ 598 w 1645"/>
              <a:gd name="T1" fmla="*/ 1611 h 1645"/>
              <a:gd name="T2" fmla="*/ 820 w 1645"/>
              <a:gd name="T3" fmla="*/ 1637 h 1645"/>
              <a:gd name="T4" fmla="*/ 840 w 1645"/>
              <a:gd name="T5" fmla="*/ 1628 h 1645"/>
              <a:gd name="T6" fmla="*/ 978 w 1645"/>
              <a:gd name="T7" fmla="*/ 1613 h 1645"/>
              <a:gd name="T8" fmla="*/ 982 w 1645"/>
              <a:gd name="T9" fmla="*/ 1629 h 1645"/>
              <a:gd name="T10" fmla="*/ 581 w 1645"/>
              <a:gd name="T11" fmla="*/ 1591 h 1645"/>
              <a:gd name="T12" fmla="*/ 548 w 1645"/>
              <a:gd name="T13" fmla="*/ 1598 h 1645"/>
              <a:gd name="T14" fmla="*/ 466 w 1645"/>
              <a:gd name="T15" fmla="*/ 1545 h 1645"/>
              <a:gd name="T16" fmla="*/ 1092 w 1645"/>
              <a:gd name="T17" fmla="*/ 1590 h 1645"/>
              <a:gd name="T18" fmla="*/ 1100 w 1645"/>
              <a:gd name="T19" fmla="*/ 1596 h 1645"/>
              <a:gd name="T20" fmla="*/ 1304 w 1645"/>
              <a:gd name="T21" fmla="*/ 1469 h 1645"/>
              <a:gd name="T22" fmla="*/ 342 w 1645"/>
              <a:gd name="T23" fmla="*/ 1488 h 1645"/>
              <a:gd name="T24" fmla="*/ 342 w 1645"/>
              <a:gd name="T25" fmla="*/ 1488 h 1645"/>
              <a:gd name="T26" fmla="*/ 166 w 1645"/>
              <a:gd name="T27" fmla="*/ 1318 h 1645"/>
              <a:gd name="T28" fmla="*/ 253 w 1645"/>
              <a:gd name="T29" fmla="*/ 1392 h 1645"/>
              <a:gd name="T30" fmla="*/ 1326 w 1645"/>
              <a:gd name="T31" fmla="*/ 1452 h 1645"/>
              <a:gd name="T32" fmla="*/ 1347 w 1645"/>
              <a:gd name="T33" fmla="*/ 1434 h 1645"/>
              <a:gd name="T34" fmla="*/ 1358 w 1645"/>
              <a:gd name="T35" fmla="*/ 1447 h 1645"/>
              <a:gd name="T36" fmla="*/ 163 w 1645"/>
              <a:gd name="T37" fmla="*/ 1285 h 1645"/>
              <a:gd name="T38" fmla="*/ 42 w 1645"/>
              <a:gd name="T39" fmla="*/ 1081 h 1645"/>
              <a:gd name="T40" fmla="*/ 141 w 1645"/>
              <a:gd name="T41" fmla="*/ 1275 h 1645"/>
              <a:gd name="T42" fmla="*/ 1508 w 1645"/>
              <a:gd name="T43" fmla="*/ 1270 h 1645"/>
              <a:gd name="T44" fmla="*/ 1597 w 1645"/>
              <a:gd name="T45" fmla="*/ 1043 h 1645"/>
              <a:gd name="T46" fmla="*/ 1530 w 1645"/>
              <a:gd name="T47" fmla="*/ 1242 h 1645"/>
              <a:gd name="T48" fmla="*/ 49 w 1645"/>
              <a:gd name="T49" fmla="*/ 1056 h 1645"/>
              <a:gd name="T50" fmla="*/ 1 w 1645"/>
              <a:gd name="T51" fmla="*/ 818 h 1645"/>
              <a:gd name="T52" fmla="*/ 25 w 1645"/>
              <a:gd name="T53" fmla="*/ 929 h 1645"/>
              <a:gd name="T54" fmla="*/ 1604 w 1645"/>
              <a:gd name="T55" fmla="*/ 1016 h 1645"/>
              <a:gd name="T56" fmla="*/ 1619 w 1645"/>
              <a:gd name="T57" fmla="*/ 940 h 1645"/>
              <a:gd name="T58" fmla="*/ 1645 w 1645"/>
              <a:gd name="T59" fmla="*/ 823 h 1645"/>
              <a:gd name="T60" fmla="*/ 3 w 1645"/>
              <a:gd name="T61" fmla="*/ 795 h 1645"/>
              <a:gd name="T62" fmla="*/ 11 w 1645"/>
              <a:gd name="T63" fmla="*/ 769 h 1645"/>
              <a:gd name="T64" fmla="*/ 46 w 1645"/>
              <a:gd name="T65" fmla="*/ 554 h 1645"/>
              <a:gd name="T66" fmla="*/ 1634 w 1645"/>
              <a:gd name="T67" fmla="*/ 763 h 1645"/>
              <a:gd name="T68" fmla="*/ 1642 w 1645"/>
              <a:gd name="T69" fmla="*/ 754 h 1645"/>
              <a:gd name="T70" fmla="*/ 1611 w 1645"/>
              <a:gd name="T71" fmla="*/ 620 h 1645"/>
              <a:gd name="T72" fmla="*/ 1547 w 1645"/>
              <a:gd name="T73" fmla="*/ 472 h 1645"/>
              <a:gd name="T74" fmla="*/ 1592 w 1645"/>
              <a:gd name="T75" fmla="*/ 566 h 1645"/>
              <a:gd name="T76" fmla="*/ 72 w 1645"/>
              <a:gd name="T77" fmla="*/ 533 h 1645"/>
              <a:gd name="T78" fmla="*/ 96 w 1645"/>
              <a:gd name="T79" fmla="*/ 438 h 1645"/>
              <a:gd name="T80" fmla="*/ 82 w 1645"/>
              <a:gd name="T81" fmla="*/ 507 h 1645"/>
              <a:gd name="T82" fmla="*/ 1546 w 1645"/>
              <a:gd name="T83" fmla="*/ 451 h 1645"/>
              <a:gd name="T84" fmla="*/ 1397 w 1645"/>
              <a:gd name="T85" fmla="*/ 246 h 1645"/>
              <a:gd name="T86" fmla="*/ 198 w 1645"/>
              <a:gd name="T87" fmla="*/ 310 h 1645"/>
              <a:gd name="T88" fmla="*/ 198 w 1645"/>
              <a:gd name="T89" fmla="*/ 310 h 1645"/>
              <a:gd name="T90" fmla="*/ 370 w 1645"/>
              <a:gd name="T91" fmla="*/ 137 h 1645"/>
              <a:gd name="T92" fmla="*/ 223 w 1645"/>
              <a:gd name="T93" fmla="*/ 286 h 1645"/>
              <a:gd name="T94" fmla="*/ 1391 w 1645"/>
              <a:gd name="T95" fmla="*/ 232 h 1645"/>
              <a:gd name="T96" fmla="*/ 1180 w 1645"/>
              <a:gd name="T97" fmla="*/ 99 h 1645"/>
              <a:gd name="T98" fmla="*/ 1361 w 1645"/>
              <a:gd name="T99" fmla="*/ 222 h 1645"/>
              <a:gd name="T100" fmla="*/ 398 w 1645"/>
              <a:gd name="T101" fmla="*/ 137 h 1645"/>
              <a:gd name="T102" fmla="*/ 614 w 1645"/>
              <a:gd name="T103" fmla="*/ 28 h 1645"/>
              <a:gd name="T104" fmla="*/ 423 w 1645"/>
              <a:gd name="T105" fmla="*/ 123 h 1645"/>
              <a:gd name="T106" fmla="*/ 1163 w 1645"/>
              <a:gd name="T107" fmla="*/ 92 h 1645"/>
              <a:gd name="T108" fmla="*/ 928 w 1645"/>
              <a:gd name="T109" fmla="*/ 16 h 1645"/>
              <a:gd name="T110" fmla="*/ 635 w 1645"/>
              <a:gd name="T111" fmla="*/ 31 h 1645"/>
              <a:gd name="T112" fmla="*/ 664 w 1645"/>
              <a:gd name="T113" fmla="*/ 19 h 1645"/>
              <a:gd name="T114" fmla="*/ 767 w 1645"/>
              <a:gd name="T115" fmla="*/ 20 h 1645"/>
              <a:gd name="T116" fmla="*/ 899 w 1645"/>
              <a:gd name="T117" fmla="*/ 13 h 1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45" h="1645">
                <a:moveTo>
                  <a:pt x="812" y="1645"/>
                </a:moveTo>
                <a:cubicBezTo>
                  <a:pt x="812" y="1645"/>
                  <a:pt x="812" y="1645"/>
                  <a:pt x="812" y="1645"/>
                </a:cubicBezTo>
                <a:cubicBezTo>
                  <a:pt x="782" y="1645"/>
                  <a:pt x="752" y="1643"/>
                  <a:pt x="722" y="1639"/>
                </a:cubicBezTo>
                <a:cubicBezTo>
                  <a:pt x="721" y="1639"/>
                  <a:pt x="721" y="1639"/>
                  <a:pt x="721" y="1639"/>
                </a:cubicBezTo>
                <a:cubicBezTo>
                  <a:pt x="719" y="1639"/>
                  <a:pt x="717" y="1638"/>
                  <a:pt x="715" y="1638"/>
                </a:cubicBezTo>
                <a:cubicBezTo>
                  <a:pt x="677" y="1633"/>
                  <a:pt x="640" y="1625"/>
                  <a:pt x="603" y="1615"/>
                </a:cubicBezTo>
                <a:cubicBezTo>
                  <a:pt x="601" y="1614"/>
                  <a:pt x="599" y="1613"/>
                  <a:pt x="598" y="1611"/>
                </a:cubicBezTo>
                <a:cubicBezTo>
                  <a:pt x="597" y="1609"/>
                  <a:pt x="596" y="1607"/>
                  <a:pt x="597" y="1605"/>
                </a:cubicBezTo>
                <a:cubicBezTo>
                  <a:pt x="598" y="1600"/>
                  <a:pt x="603" y="1597"/>
                  <a:pt x="607" y="1599"/>
                </a:cubicBezTo>
                <a:cubicBezTo>
                  <a:pt x="643" y="1609"/>
                  <a:pt x="680" y="1616"/>
                  <a:pt x="717" y="1621"/>
                </a:cubicBezTo>
                <a:cubicBezTo>
                  <a:pt x="719" y="1622"/>
                  <a:pt x="722" y="1622"/>
                  <a:pt x="724" y="1622"/>
                </a:cubicBezTo>
                <a:cubicBezTo>
                  <a:pt x="753" y="1626"/>
                  <a:pt x="783" y="1628"/>
                  <a:pt x="812" y="1628"/>
                </a:cubicBezTo>
                <a:cubicBezTo>
                  <a:pt x="814" y="1628"/>
                  <a:pt x="816" y="1629"/>
                  <a:pt x="818" y="1631"/>
                </a:cubicBezTo>
                <a:cubicBezTo>
                  <a:pt x="819" y="1632"/>
                  <a:pt x="820" y="1634"/>
                  <a:pt x="820" y="1637"/>
                </a:cubicBezTo>
                <a:cubicBezTo>
                  <a:pt x="820" y="1641"/>
                  <a:pt x="816" y="1645"/>
                  <a:pt x="812" y="1645"/>
                </a:cubicBezTo>
                <a:close/>
                <a:moveTo>
                  <a:pt x="840" y="1645"/>
                </a:moveTo>
                <a:cubicBezTo>
                  <a:pt x="840" y="1645"/>
                  <a:pt x="840" y="1645"/>
                  <a:pt x="840" y="1645"/>
                </a:cubicBezTo>
                <a:cubicBezTo>
                  <a:pt x="835" y="1645"/>
                  <a:pt x="832" y="1641"/>
                  <a:pt x="831" y="1637"/>
                </a:cubicBezTo>
                <a:cubicBezTo>
                  <a:pt x="831" y="1634"/>
                  <a:pt x="832" y="1632"/>
                  <a:pt x="834" y="1631"/>
                </a:cubicBezTo>
                <a:cubicBezTo>
                  <a:pt x="835" y="1629"/>
                  <a:pt x="838" y="1628"/>
                  <a:pt x="840" y="1628"/>
                </a:cubicBezTo>
                <a:cubicBezTo>
                  <a:pt x="840" y="1628"/>
                  <a:pt x="840" y="1628"/>
                  <a:pt x="840" y="1628"/>
                </a:cubicBezTo>
                <a:cubicBezTo>
                  <a:pt x="845" y="1628"/>
                  <a:pt x="848" y="1632"/>
                  <a:pt x="848" y="1636"/>
                </a:cubicBezTo>
                <a:cubicBezTo>
                  <a:pt x="849" y="1641"/>
                  <a:pt x="845" y="1645"/>
                  <a:pt x="840" y="1645"/>
                </a:cubicBezTo>
                <a:close/>
                <a:moveTo>
                  <a:pt x="868" y="1644"/>
                </a:moveTo>
                <a:cubicBezTo>
                  <a:pt x="864" y="1644"/>
                  <a:pt x="860" y="1640"/>
                  <a:pt x="860" y="1636"/>
                </a:cubicBezTo>
                <a:cubicBezTo>
                  <a:pt x="860" y="1634"/>
                  <a:pt x="860" y="1631"/>
                  <a:pt x="862" y="1630"/>
                </a:cubicBezTo>
                <a:cubicBezTo>
                  <a:pt x="863" y="1628"/>
                  <a:pt x="865" y="1627"/>
                  <a:pt x="868" y="1627"/>
                </a:cubicBezTo>
                <a:cubicBezTo>
                  <a:pt x="905" y="1625"/>
                  <a:pt x="942" y="1620"/>
                  <a:pt x="978" y="1613"/>
                </a:cubicBezTo>
                <a:cubicBezTo>
                  <a:pt x="978" y="1613"/>
                  <a:pt x="979" y="1613"/>
                  <a:pt x="979" y="1613"/>
                </a:cubicBezTo>
                <a:cubicBezTo>
                  <a:pt x="997" y="1609"/>
                  <a:pt x="1015" y="1605"/>
                  <a:pt x="1033" y="1600"/>
                </a:cubicBezTo>
                <a:cubicBezTo>
                  <a:pt x="1045" y="1597"/>
                  <a:pt x="1058" y="1593"/>
                  <a:pt x="1071" y="1589"/>
                </a:cubicBezTo>
                <a:cubicBezTo>
                  <a:pt x="1075" y="1587"/>
                  <a:pt x="1080" y="1590"/>
                  <a:pt x="1081" y="1594"/>
                </a:cubicBezTo>
                <a:cubicBezTo>
                  <a:pt x="1083" y="1599"/>
                  <a:pt x="1080" y="1603"/>
                  <a:pt x="1076" y="1605"/>
                </a:cubicBezTo>
                <a:cubicBezTo>
                  <a:pt x="1063" y="1609"/>
                  <a:pt x="1050" y="1613"/>
                  <a:pt x="1037" y="1616"/>
                </a:cubicBezTo>
                <a:cubicBezTo>
                  <a:pt x="1019" y="1621"/>
                  <a:pt x="1000" y="1626"/>
                  <a:pt x="982" y="1629"/>
                </a:cubicBezTo>
                <a:cubicBezTo>
                  <a:pt x="945" y="1637"/>
                  <a:pt x="907" y="1642"/>
                  <a:pt x="869" y="1644"/>
                </a:cubicBezTo>
                <a:cubicBezTo>
                  <a:pt x="869" y="1644"/>
                  <a:pt x="868" y="1644"/>
                  <a:pt x="868" y="1644"/>
                </a:cubicBezTo>
                <a:close/>
                <a:moveTo>
                  <a:pt x="578" y="1607"/>
                </a:moveTo>
                <a:cubicBezTo>
                  <a:pt x="577" y="1607"/>
                  <a:pt x="576" y="1607"/>
                  <a:pt x="575" y="1607"/>
                </a:cubicBezTo>
                <a:cubicBezTo>
                  <a:pt x="573" y="1606"/>
                  <a:pt x="571" y="1605"/>
                  <a:pt x="570" y="1603"/>
                </a:cubicBezTo>
                <a:cubicBezTo>
                  <a:pt x="569" y="1601"/>
                  <a:pt x="569" y="1598"/>
                  <a:pt x="570" y="1596"/>
                </a:cubicBezTo>
                <a:cubicBezTo>
                  <a:pt x="571" y="1592"/>
                  <a:pt x="576" y="1589"/>
                  <a:pt x="581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3" y="1592"/>
                  <a:pt x="585" y="1593"/>
                  <a:pt x="586" y="1595"/>
                </a:cubicBezTo>
                <a:cubicBezTo>
                  <a:pt x="587" y="1597"/>
                  <a:pt x="587" y="1599"/>
                  <a:pt x="586" y="1601"/>
                </a:cubicBezTo>
                <a:cubicBezTo>
                  <a:pt x="585" y="1605"/>
                  <a:pt x="582" y="1607"/>
                  <a:pt x="578" y="1607"/>
                </a:cubicBezTo>
                <a:close/>
                <a:moveTo>
                  <a:pt x="551" y="1598"/>
                </a:moveTo>
                <a:cubicBezTo>
                  <a:pt x="550" y="1598"/>
                  <a:pt x="549" y="1598"/>
                  <a:pt x="548" y="1598"/>
                </a:cubicBezTo>
                <a:cubicBezTo>
                  <a:pt x="518" y="1587"/>
                  <a:pt x="488" y="1574"/>
                  <a:pt x="459" y="1560"/>
                </a:cubicBezTo>
                <a:cubicBezTo>
                  <a:pt x="446" y="1554"/>
                  <a:pt x="434" y="1547"/>
                  <a:pt x="422" y="1540"/>
                </a:cubicBezTo>
                <a:cubicBezTo>
                  <a:pt x="401" y="1529"/>
                  <a:pt x="380" y="1516"/>
                  <a:pt x="360" y="1502"/>
                </a:cubicBezTo>
                <a:cubicBezTo>
                  <a:pt x="356" y="1500"/>
                  <a:pt x="355" y="1495"/>
                  <a:pt x="358" y="1491"/>
                </a:cubicBezTo>
                <a:cubicBezTo>
                  <a:pt x="361" y="1487"/>
                  <a:pt x="366" y="1486"/>
                  <a:pt x="370" y="1488"/>
                </a:cubicBezTo>
                <a:cubicBezTo>
                  <a:pt x="389" y="1502"/>
                  <a:pt x="410" y="1514"/>
                  <a:pt x="430" y="1526"/>
                </a:cubicBezTo>
                <a:cubicBezTo>
                  <a:pt x="442" y="1532"/>
                  <a:pt x="454" y="1539"/>
                  <a:pt x="466" y="1545"/>
                </a:cubicBezTo>
                <a:cubicBezTo>
                  <a:pt x="466" y="1545"/>
                  <a:pt x="466" y="1545"/>
                  <a:pt x="466" y="1545"/>
                </a:cubicBezTo>
                <a:cubicBezTo>
                  <a:pt x="495" y="1559"/>
                  <a:pt x="524" y="1571"/>
                  <a:pt x="554" y="1582"/>
                </a:cubicBezTo>
                <a:cubicBezTo>
                  <a:pt x="558" y="1583"/>
                  <a:pt x="561" y="1588"/>
                  <a:pt x="559" y="1593"/>
                </a:cubicBezTo>
                <a:cubicBezTo>
                  <a:pt x="558" y="1596"/>
                  <a:pt x="555" y="1598"/>
                  <a:pt x="551" y="1598"/>
                </a:cubicBezTo>
                <a:close/>
                <a:moveTo>
                  <a:pt x="1100" y="1596"/>
                </a:moveTo>
                <a:cubicBezTo>
                  <a:pt x="1100" y="1596"/>
                  <a:pt x="1100" y="1596"/>
                  <a:pt x="1100" y="1596"/>
                </a:cubicBezTo>
                <a:cubicBezTo>
                  <a:pt x="1097" y="1596"/>
                  <a:pt x="1093" y="1594"/>
                  <a:pt x="1092" y="1590"/>
                </a:cubicBezTo>
                <a:cubicBezTo>
                  <a:pt x="1091" y="1588"/>
                  <a:pt x="1091" y="1586"/>
                  <a:pt x="1092" y="1584"/>
                </a:cubicBezTo>
                <a:cubicBezTo>
                  <a:pt x="1093" y="1582"/>
                  <a:pt x="1095" y="1580"/>
                  <a:pt x="1097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102" y="1578"/>
                  <a:pt x="1107" y="1581"/>
                  <a:pt x="1108" y="1585"/>
                </a:cubicBezTo>
                <a:cubicBezTo>
                  <a:pt x="1110" y="1589"/>
                  <a:pt x="1107" y="1594"/>
                  <a:pt x="1103" y="1596"/>
                </a:cubicBezTo>
                <a:cubicBezTo>
                  <a:pt x="1102" y="1596"/>
                  <a:pt x="1101" y="1596"/>
                  <a:pt x="1100" y="1596"/>
                </a:cubicBezTo>
                <a:close/>
                <a:moveTo>
                  <a:pt x="1127" y="1586"/>
                </a:moveTo>
                <a:cubicBezTo>
                  <a:pt x="1123" y="1586"/>
                  <a:pt x="1120" y="1584"/>
                  <a:pt x="1119" y="1581"/>
                </a:cubicBezTo>
                <a:cubicBezTo>
                  <a:pt x="1118" y="1579"/>
                  <a:pt x="1118" y="1576"/>
                  <a:pt x="1119" y="1574"/>
                </a:cubicBezTo>
                <a:cubicBezTo>
                  <a:pt x="1120" y="1572"/>
                  <a:pt x="1121" y="1570"/>
                  <a:pt x="1123" y="1570"/>
                </a:cubicBezTo>
                <a:cubicBezTo>
                  <a:pt x="1158" y="1556"/>
                  <a:pt x="1192" y="1539"/>
                  <a:pt x="1224" y="1521"/>
                </a:cubicBezTo>
                <a:cubicBezTo>
                  <a:pt x="1224" y="1521"/>
                  <a:pt x="1224" y="1521"/>
                  <a:pt x="1224" y="1521"/>
                </a:cubicBezTo>
                <a:cubicBezTo>
                  <a:pt x="1252" y="1505"/>
                  <a:pt x="1278" y="1488"/>
                  <a:pt x="1304" y="1469"/>
                </a:cubicBezTo>
                <a:cubicBezTo>
                  <a:pt x="1307" y="1466"/>
                  <a:pt x="1313" y="1467"/>
                  <a:pt x="1316" y="1471"/>
                </a:cubicBezTo>
                <a:cubicBezTo>
                  <a:pt x="1318" y="1474"/>
                  <a:pt x="1318" y="1480"/>
                  <a:pt x="1314" y="1482"/>
                </a:cubicBezTo>
                <a:cubicBezTo>
                  <a:pt x="1288" y="1502"/>
                  <a:pt x="1261" y="1520"/>
                  <a:pt x="1233" y="1536"/>
                </a:cubicBezTo>
                <a:cubicBezTo>
                  <a:pt x="1200" y="1554"/>
                  <a:pt x="1165" y="1571"/>
                  <a:pt x="1130" y="1585"/>
                </a:cubicBezTo>
                <a:cubicBezTo>
                  <a:pt x="1130" y="1585"/>
                  <a:pt x="1130" y="1585"/>
                  <a:pt x="1130" y="1585"/>
                </a:cubicBezTo>
                <a:cubicBezTo>
                  <a:pt x="1129" y="1586"/>
                  <a:pt x="1128" y="1586"/>
                  <a:pt x="1127" y="1586"/>
                </a:cubicBezTo>
                <a:close/>
                <a:moveTo>
                  <a:pt x="342" y="1488"/>
                </a:moveTo>
                <a:cubicBezTo>
                  <a:pt x="340" y="1488"/>
                  <a:pt x="338" y="1487"/>
                  <a:pt x="337" y="1486"/>
                </a:cubicBezTo>
                <a:cubicBezTo>
                  <a:pt x="337" y="1486"/>
                  <a:pt x="337" y="1486"/>
                  <a:pt x="337" y="1486"/>
                </a:cubicBezTo>
                <a:cubicBezTo>
                  <a:pt x="335" y="1485"/>
                  <a:pt x="334" y="1483"/>
                  <a:pt x="333" y="1480"/>
                </a:cubicBezTo>
                <a:cubicBezTo>
                  <a:pt x="333" y="1478"/>
                  <a:pt x="334" y="1476"/>
                  <a:pt x="335" y="1474"/>
                </a:cubicBezTo>
                <a:cubicBezTo>
                  <a:pt x="338" y="1470"/>
                  <a:pt x="343" y="1470"/>
                  <a:pt x="347" y="1472"/>
                </a:cubicBezTo>
                <a:cubicBezTo>
                  <a:pt x="351" y="1475"/>
                  <a:pt x="351" y="1480"/>
                  <a:pt x="349" y="1484"/>
                </a:cubicBezTo>
                <a:cubicBezTo>
                  <a:pt x="347" y="1486"/>
                  <a:pt x="345" y="1488"/>
                  <a:pt x="342" y="1488"/>
                </a:cubicBezTo>
                <a:close/>
                <a:moveTo>
                  <a:pt x="319" y="1471"/>
                </a:moveTo>
                <a:cubicBezTo>
                  <a:pt x="317" y="1471"/>
                  <a:pt x="316" y="1470"/>
                  <a:pt x="314" y="1469"/>
                </a:cubicBezTo>
                <a:cubicBezTo>
                  <a:pt x="289" y="1449"/>
                  <a:pt x="264" y="1427"/>
                  <a:pt x="242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20" y="1383"/>
                  <a:pt x="199" y="1360"/>
                  <a:pt x="180" y="1336"/>
                </a:cubicBezTo>
                <a:cubicBezTo>
                  <a:pt x="176" y="1330"/>
                  <a:pt x="171" y="1324"/>
                  <a:pt x="166" y="1318"/>
                </a:cubicBezTo>
                <a:cubicBezTo>
                  <a:pt x="166" y="1318"/>
                  <a:pt x="166" y="1318"/>
                  <a:pt x="166" y="1318"/>
                </a:cubicBezTo>
                <a:cubicBezTo>
                  <a:pt x="165" y="1316"/>
                  <a:pt x="164" y="1314"/>
                  <a:pt x="165" y="1312"/>
                </a:cubicBezTo>
                <a:cubicBezTo>
                  <a:pt x="165" y="1310"/>
                  <a:pt x="166" y="1308"/>
                  <a:pt x="168" y="1306"/>
                </a:cubicBezTo>
                <a:cubicBezTo>
                  <a:pt x="172" y="1304"/>
                  <a:pt x="177" y="1304"/>
                  <a:pt x="180" y="1308"/>
                </a:cubicBezTo>
                <a:cubicBezTo>
                  <a:pt x="184" y="1314"/>
                  <a:pt x="189" y="1320"/>
                  <a:pt x="194" y="1325"/>
                </a:cubicBezTo>
                <a:cubicBezTo>
                  <a:pt x="212" y="1349"/>
                  <a:pt x="232" y="1371"/>
                  <a:pt x="253" y="1392"/>
                </a:cubicBezTo>
                <a:cubicBezTo>
                  <a:pt x="253" y="1392"/>
                  <a:pt x="253" y="1392"/>
                  <a:pt x="253" y="1392"/>
                </a:cubicBezTo>
                <a:cubicBezTo>
                  <a:pt x="276" y="1415"/>
                  <a:pt x="300" y="1436"/>
                  <a:pt x="325" y="1455"/>
                </a:cubicBezTo>
                <a:cubicBezTo>
                  <a:pt x="328" y="1458"/>
                  <a:pt x="329" y="1464"/>
                  <a:pt x="326" y="1467"/>
                </a:cubicBezTo>
                <a:cubicBezTo>
                  <a:pt x="324" y="1469"/>
                  <a:pt x="322" y="1471"/>
                  <a:pt x="319" y="1471"/>
                </a:cubicBezTo>
                <a:close/>
                <a:moveTo>
                  <a:pt x="1331" y="1467"/>
                </a:moveTo>
                <a:cubicBezTo>
                  <a:pt x="1329" y="1467"/>
                  <a:pt x="1326" y="1466"/>
                  <a:pt x="1324" y="1464"/>
                </a:cubicBezTo>
                <a:cubicBezTo>
                  <a:pt x="1323" y="1462"/>
                  <a:pt x="1322" y="1460"/>
                  <a:pt x="1323" y="1457"/>
                </a:cubicBezTo>
                <a:cubicBezTo>
                  <a:pt x="1323" y="1455"/>
                  <a:pt x="1324" y="1453"/>
                  <a:pt x="1326" y="1452"/>
                </a:cubicBezTo>
                <a:cubicBezTo>
                  <a:pt x="1329" y="1449"/>
                  <a:pt x="1335" y="1449"/>
                  <a:pt x="1338" y="1453"/>
                </a:cubicBezTo>
                <a:cubicBezTo>
                  <a:pt x="1341" y="1457"/>
                  <a:pt x="1340" y="1462"/>
                  <a:pt x="1336" y="1465"/>
                </a:cubicBezTo>
                <a:cubicBezTo>
                  <a:pt x="1335" y="1466"/>
                  <a:pt x="1333" y="1467"/>
                  <a:pt x="1331" y="1467"/>
                </a:cubicBezTo>
                <a:close/>
                <a:moveTo>
                  <a:pt x="1353" y="1449"/>
                </a:moveTo>
                <a:cubicBezTo>
                  <a:pt x="1350" y="1449"/>
                  <a:pt x="1348" y="1448"/>
                  <a:pt x="1346" y="1446"/>
                </a:cubicBezTo>
                <a:cubicBezTo>
                  <a:pt x="1345" y="1444"/>
                  <a:pt x="1344" y="1442"/>
                  <a:pt x="1344" y="1440"/>
                </a:cubicBezTo>
                <a:cubicBezTo>
                  <a:pt x="1345" y="1437"/>
                  <a:pt x="1346" y="1435"/>
                  <a:pt x="1347" y="1434"/>
                </a:cubicBezTo>
                <a:cubicBezTo>
                  <a:pt x="1375" y="1410"/>
                  <a:pt x="1402" y="1383"/>
                  <a:pt x="1427" y="1355"/>
                </a:cubicBezTo>
                <a:cubicBezTo>
                  <a:pt x="1427" y="1355"/>
                  <a:pt x="1427" y="1355"/>
                  <a:pt x="1427" y="1355"/>
                </a:cubicBezTo>
                <a:cubicBezTo>
                  <a:pt x="1448" y="1331"/>
                  <a:pt x="1467" y="1306"/>
                  <a:pt x="1485" y="1280"/>
                </a:cubicBezTo>
                <a:cubicBezTo>
                  <a:pt x="1488" y="1276"/>
                  <a:pt x="1493" y="1275"/>
                  <a:pt x="1497" y="1278"/>
                </a:cubicBezTo>
                <a:cubicBezTo>
                  <a:pt x="1501" y="1281"/>
                  <a:pt x="1502" y="1286"/>
                  <a:pt x="1499" y="1290"/>
                </a:cubicBezTo>
                <a:cubicBezTo>
                  <a:pt x="1481" y="1316"/>
                  <a:pt x="1461" y="1342"/>
                  <a:pt x="1440" y="1366"/>
                </a:cubicBezTo>
                <a:cubicBezTo>
                  <a:pt x="1414" y="1395"/>
                  <a:pt x="1387" y="1422"/>
                  <a:pt x="1358" y="1447"/>
                </a:cubicBezTo>
                <a:cubicBezTo>
                  <a:pt x="1357" y="1448"/>
                  <a:pt x="1355" y="1449"/>
                  <a:pt x="1353" y="1449"/>
                </a:cubicBezTo>
                <a:close/>
                <a:moveTo>
                  <a:pt x="157" y="1299"/>
                </a:moveTo>
                <a:cubicBezTo>
                  <a:pt x="154" y="1299"/>
                  <a:pt x="151" y="1297"/>
                  <a:pt x="150" y="1295"/>
                </a:cubicBezTo>
                <a:cubicBezTo>
                  <a:pt x="150" y="1295"/>
                  <a:pt x="150" y="1295"/>
                  <a:pt x="150" y="1295"/>
                </a:cubicBezTo>
                <a:cubicBezTo>
                  <a:pt x="148" y="1293"/>
                  <a:pt x="148" y="1291"/>
                  <a:pt x="148" y="1289"/>
                </a:cubicBezTo>
                <a:cubicBezTo>
                  <a:pt x="149" y="1286"/>
                  <a:pt x="150" y="1285"/>
                  <a:pt x="152" y="1283"/>
                </a:cubicBezTo>
                <a:cubicBezTo>
                  <a:pt x="155" y="1281"/>
                  <a:pt x="161" y="1282"/>
                  <a:pt x="163" y="1285"/>
                </a:cubicBezTo>
                <a:cubicBezTo>
                  <a:pt x="163" y="1285"/>
                  <a:pt x="163" y="1285"/>
                  <a:pt x="163" y="1285"/>
                </a:cubicBezTo>
                <a:cubicBezTo>
                  <a:pt x="166" y="1289"/>
                  <a:pt x="165" y="1294"/>
                  <a:pt x="161" y="1297"/>
                </a:cubicBezTo>
                <a:cubicBezTo>
                  <a:pt x="160" y="1298"/>
                  <a:pt x="158" y="1299"/>
                  <a:pt x="157" y="1299"/>
                </a:cubicBezTo>
                <a:close/>
                <a:moveTo>
                  <a:pt x="141" y="1275"/>
                </a:moveTo>
                <a:cubicBezTo>
                  <a:pt x="138" y="1275"/>
                  <a:pt x="135" y="1274"/>
                  <a:pt x="134" y="1271"/>
                </a:cubicBezTo>
                <a:cubicBezTo>
                  <a:pt x="116" y="1244"/>
                  <a:pt x="100" y="1216"/>
                  <a:pt x="86" y="1187"/>
                </a:cubicBezTo>
                <a:cubicBezTo>
                  <a:pt x="69" y="1153"/>
                  <a:pt x="54" y="1117"/>
                  <a:pt x="42" y="1081"/>
                </a:cubicBezTo>
                <a:cubicBezTo>
                  <a:pt x="42" y="1079"/>
                  <a:pt x="42" y="1077"/>
                  <a:pt x="43" y="1075"/>
                </a:cubicBezTo>
                <a:cubicBezTo>
                  <a:pt x="44" y="1073"/>
                  <a:pt x="45" y="1071"/>
                  <a:pt x="48" y="1071"/>
                </a:cubicBezTo>
                <a:cubicBezTo>
                  <a:pt x="52" y="1069"/>
                  <a:pt x="57" y="1072"/>
                  <a:pt x="58" y="1076"/>
                </a:cubicBezTo>
                <a:cubicBezTo>
                  <a:pt x="70" y="1111"/>
                  <a:pt x="84" y="1146"/>
                  <a:pt x="101" y="1179"/>
                </a:cubicBezTo>
                <a:cubicBezTo>
                  <a:pt x="115" y="1208"/>
                  <a:pt x="131" y="1236"/>
                  <a:pt x="148" y="1262"/>
                </a:cubicBezTo>
                <a:cubicBezTo>
                  <a:pt x="150" y="1266"/>
                  <a:pt x="149" y="1271"/>
                  <a:pt x="145" y="1274"/>
                </a:cubicBezTo>
                <a:cubicBezTo>
                  <a:pt x="144" y="1275"/>
                  <a:pt x="142" y="1275"/>
                  <a:pt x="141" y="1275"/>
                </a:cubicBezTo>
                <a:close/>
                <a:moveTo>
                  <a:pt x="1508" y="1270"/>
                </a:moveTo>
                <a:cubicBezTo>
                  <a:pt x="1506" y="1270"/>
                  <a:pt x="1505" y="1269"/>
                  <a:pt x="1503" y="1269"/>
                </a:cubicBezTo>
                <a:cubicBezTo>
                  <a:pt x="1502" y="1267"/>
                  <a:pt x="1500" y="1265"/>
                  <a:pt x="1500" y="1263"/>
                </a:cubicBezTo>
                <a:cubicBezTo>
                  <a:pt x="1499" y="1261"/>
                  <a:pt x="1500" y="1259"/>
                  <a:pt x="1501" y="1257"/>
                </a:cubicBezTo>
                <a:cubicBezTo>
                  <a:pt x="1503" y="1253"/>
                  <a:pt x="1509" y="1252"/>
                  <a:pt x="1513" y="1254"/>
                </a:cubicBezTo>
                <a:cubicBezTo>
                  <a:pt x="1516" y="1257"/>
                  <a:pt x="1518" y="1262"/>
                  <a:pt x="1515" y="1266"/>
                </a:cubicBezTo>
                <a:cubicBezTo>
                  <a:pt x="1514" y="1268"/>
                  <a:pt x="1511" y="1270"/>
                  <a:pt x="1508" y="1270"/>
                </a:cubicBezTo>
                <a:close/>
                <a:moveTo>
                  <a:pt x="1523" y="1246"/>
                </a:moveTo>
                <a:cubicBezTo>
                  <a:pt x="1521" y="1246"/>
                  <a:pt x="1520" y="1245"/>
                  <a:pt x="1518" y="1245"/>
                </a:cubicBezTo>
                <a:cubicBezTo>
                  <a:pt x="1514" y="1242"/>
                  <a:pt x="1513" y="1237"/>
                  <a:pt x="1515" y="1233"/>
                </a:cubicBezTo>
                <a:cubicBezTo>
                  <a:pt x="1516" y="1233"/>
                  <a:pt x="1516" y="1232"/>
                  <a:pt x="1516" y="1232"/>
                </a:cubicBezTo>
                <a:cubicBezTo>
                  <a:pt x="1516" y="1232"/>
                  <a:pt x="1516" y="1232"/>
                  <a:pt x="1516" y="1232"/>
                </a:cubicBezTo>
                <a:cubicBezTo>
                  <a:pt x="1535" y="1200"/>
                  <a:pt x="1552" y="1167"/>
                  <a:pt x="1566" y="1133"/>
                </a:cubicBezTo>
                <a:cubicBezTo>
                  <a:pt x="1578" y="1104"/>
                  <a:pt x="1588" y="1074"/>
                  <a:pt x="1597" y="1043"/>
                </a:cubicBezTo>
                <a:cubicBezTo>
                  <a:pt x="1598" y="1039"/>
                  <a:pt x="1603" y="1036"/>
                  <a:pt x="1608" y="1037"/>
                </a:cubicBezTo>
                <a:cubicBezTo>
                  <a:pt x="1610" y="1038"/>
                  <a:pt x="1612" y="1039"/>
                  <a:pt x="1613" y="1041"/>
                </a:cubicBezTo>
                <a:cubicBezTo>
                  <a:pt x="1614" y="1043"/>
                  <a:pt x="1614" y="1046"/>
                  <a:pt x="1613" y="1048"/>
                </a:cubicBezTo>
                <a:cubicBezTo>
                  <a:pt x="1605" y="1079"/>
                  <a:pt x="1594" y="1110"/>
                  <a:pt x="1581" y="1140"/>
                </a:cubicBezTo>
                <a:cubicBezTo>
                  <a:pt x="1567" y="1174"/>
                  <a:pt x="1550" y="1208"/>
                  <a:pt x="1531" y="1240"/>
                </a:cubicBezTo>
                <a:cubicBezTo>
                  <a:pt x="1531" y="1241"/>
                  <a:pt x="1531" y="1241"/>
                  <a:pt x="1531" y="1241"/>
                </a:cubicBezTo>
                <a:cubicBezTo>
                  <a:pt x="1530" y="1241"/>
                  <a:pt x="1530" y="1241"/>
                  <a:pt x="1530" y="1242"/>
                </a:cubicBezTo>
                <a:cubicBezTo>
                  <a:pt x="1529" y="1244"/>
                  <a:pt x="1526" y="1246"/>
                  <a:pt x="1523" y="1246"/>
                </a:cubicBezTo>
                <a:close/>
                <a:moveTo>
                  <a:pt x="42" y="1060"/>
                </a:moveTo>
                <a:cubicBezTo>
                  <a:pt x="38" y="1060"/>
                  <a:pt x="35" y="1058"/>
                  <a:pt x="34" y="1054"/>
                </a:cubicBezTo>
                <a:cubicBezTo>
                  <a:pt x="33" y="1052"/>
                  <a:pt x="33" y="1050"/>
                  <a:pt x="34" y="1048"/>
                </a:cubicBezTo>
                <a:cubicBezTo>
                  <a:pt x="35" y="1046"/>
                  <a:pt x="37" y="1044"/>
                  <a:pt x="39" y="1043"/>
                </a:cubicBezTo>
                <a:cubicBezTo>
                  <a:pt x="44" y="1042"/>
                  <a:pt x="49" y="1045"/>
                  <a:pt x="50" y="1049"/>
                </a:cubicBezTo>
                <a:cubicBezTo>
                  <a:pt x="51" y="1051"/>
                  <a:pt x="50" y="1054"/>
                  <a:pt x="49" y="1056"/>
                </a:cubicBezTo>
                <a:cubicBezTo>
                  <a:pt x="48" y="1058"/>
                  <a:pt x="46" y="1059"/>
                  <a:pt x="44" y="1060"/>
                </a:cubicBezTo>
                <a:cubicBezTo>
                  <a:pt x="43" y="1060"/>
                  <a:pt x="43" y="1060"/>
                  <a:pt x="42" y="1060"/>
                </a:cubicBezTo>
                <a:close/>
                <a:moveTo>
                  <a:pt x="34" y="1033"/>
                </a:moveTo>
                <a:cubicBezTo>
                  <a:pt x="30" y="1033"/>
                  <a:pt x="27" y="1030"/>
                  <a:pt x="26" y="1026"/>
                </a:cubicBezTo>
                <a:cubicBezTo>
                  <a:pt x="18" y="995"/>
                  <a:pt x="12" y="963"/>
                  <a:pt x="8" y="931"/>
                </a:cubicBezTo>
                <a:cubicBezTo>
                  <a:pt x="3" y="895"/>
                  <a:pt x="0" y="859"/>
                  <a:pt x="0" y="822"/>
                </a:cubicBezTo>
                <a:cubicBezTo>
                  <a:pt x="0" y="821"/>
                  <a:pt x="1" y="820"/>
                  <a:pt x="1" y="818"/>
                </a:cubicBezTo>
                <a:cubicBezTo>
                  <a:pt x="1" y="817"/>
                  <a:pt x="1" y="817"/>
                  <a:pt x="1" y="817"/>
                </a:cubicBezTo>
                <a:cubicBezTo>
                  <a:pt x="1" y="812"/>
                  <a:pt x="4" y="809"/>
                  <a:pt x="9" y="809"/>
                </a:cubicBezTo>
                <a:cubicBezTo>
                  <a:pt x="9" y="809"/>
                  <a:pt x="9" y="809"/>
                  <a:pt x="9" y="809"/>
                </a:cubicBezTo>
                <a:cubicBezTo>
                  <a:pt x="11" y="809"/>
                  <a:pt x="13" y="810"/>
                  <a:pt x="15" y="811"/>
                </a:cubicBezTo>
                <a:cubicBezTo>
                  <a:pt x="17" y="813"/>
                  <a:pt x="17" y="815"/>
                  <a:pt x="17" y="817"/>
                </a:cubicBezTo>
                <a:cubicBezTo>
                  <a:pt x="17" y="819"/>
                  <a:pt x="17" y="821"/>
                  <a:pt x="17" y="822"/>
                </a:cubicBezTo>
                <a:cubicBezTo>
                  <a:pt x="17" y="858"/>
                  <a:pt x="20" y="894"/>
                  <a:pt x="25" y="929"/>
                </a:cubicBezTo>
                <a:cubicBezTo>
                  <a:pt x="29" y="960"/>
                  <a:pt x="35" y="992"/>
                  <a:pt x="43" y="1022"/>
                </a:cubicBezTo>
                <a:cubicBezTo>
                  <a:pt x="44" y="1027"/>
                  <a:pt x="41" y="1031"/>
                  <a:pt x="36" y="1033"/>
                </a:cubicBezTo>
                <a:cubicBezTo>
                  <a:pt x="36" y="1033"/>
                  <a:pt x="35" y="1033"/>
                  <a:pt x="34" y="1033"/>
                </a:cubicBezTo>
                <a:close/>
                <a:moveTo>
                  <a:pt x="1613" y="1027"/>
                </a:moveTo>
                <a:cubicBezTo>
                  <a:pt x="1612" y="1027"/>
                  <a:pt x="1611" y="1027"/>
                  <a:pt x="1611" y="1027"/>
                </a:cubicBezTo>
                <a:cubicBezTo>
                  <a:pt x="1608" y="1026"/>
                  <a:pt x="1606" y="1025"/>
                  <a:pt x="1605" y="1023"/>
                </a:cubicBezTo>
                <a:cubicBezTo>
                  <a:pt x="1604" y="1021"/>
                  <a:pt x="1604" y="1018"/>
                  <a:pt x="1604" y="1016"/>
                </a:cubicBezTo>
                <a:cubicBezTo>
                  <a:pt x="1605" y="1012"/>
                  <a:pt x="1610" y="1009"/>
                  <a:pt x="1615" y="1010"/>
                </a:cubicBezTo>
                <a:cubicBezTo>
                  <a:pt x="1619" y="1011"/>
                  <a:pt x="1622" y="1016"/>
                  <a:pt x="1621" y="1020"/>
                </a:cubicBezTo>
                <a:cubicBezTo>
                  <a:pt x="1620" y="1024"/>
                  <a:pt x="1617" y="1027"/>
                  <a:pt x="1613" y="1027"/>
                </a:cubicBezTo>
                <a:close/>
                <a:moveTo>
                  <a:pt x="1619" y="999"/>
                </a:moveTo>
                <a:cubicBezTo>
                  <a:pt x="1618" y="999"/>
                  <a:pt x="1618" y="999"/>
                  <a:pt x="1617" y="999"/>
                </a:cubicBezTo>
                <a:cubicBezTo>
                  <a:pt x="1613" y="998"/>
                  <a:pt x="1610" y="994"/>
                  <a:pt x="1611" y="989"/>
                </a:cubicBezTo>
                <a:cubicBezTo>
                  <a:pt x="1614" y="973"/>
                  <a:pt x="1617" y="956"/>
                  <a:pt x="1619" y="940"/>
                </a:cubicBezTo>
                <a:cubicBezTo>
                  <a:pt x="1622" y="919"/>
                  <a:pt x="1625" y="899"/>
                  <a:pt x="1626" y="878"/>
                </a:cubicBezTo>
                <a:cubicBezTo>
                  <a:pt x="1627" y="860"/>
                  <a:pt x="1628" y="842"/>
                  <a:pt x="1628" y="823"/>
                </a:cubicBezTo>
                <a:cubicBezTo>
                  <a:pt x="1628" y="810"/>
                  <a:pt x="1628" y="796"/>
                  <a:pt x="1627" y="783"/>
                </a:cubicBezTo>
                <a:cubicBezTo>
                  <a:pt x="1627" y="781"/>
                  <a:pt x="1628" y="779"/>
                  <a:pt x="1629" y="777"/>
                </a:cubicBezTo>
                <a:cubicBezTo>
                  <a:pt x="1631" y="775"/>
                  <a:pt x="1633" y="774"/>
                  <a:pt x="1635" y="774"/>
                </a:cubicBezTo>
                <a:cubicBezTo>
                  <a:pt x="1640" y="774"/>
                  <a:pt x="1644" y="778"/>
                  <a:pt x="1644" y="782"/>
                </a:cubicBezTo>
                <a:cubicBezTo>
                  <a:pt x="1645" y="796"/>
                  <a:pt x="1645" y="810"/>
                  <a:pt x="1645" y="823"/>
                </a:cubicBezTo>
                <a:cubicBezTo>
                  <a:pt x="1645" y="842"/>
                  <a:pt x="1644" y="861"/>
                  <a:pt x="1643" y="879"/>
                </a:cubicBezTo>
                <a:cubicBezTo>
                  <a:pt x="1642" y="900"/>
                  <a:pt x="1639" y="921"/>
                  <a:pt x="1636" y="942"/>
                </a:cubicBezTo>
                <a:cubicBezTo>
                  <a:pt x="1634" y="959"/>
                  <a:pt x="1631" y="976"/>
                  <a:pt x="1627" y="992"/>
                </a:cubicBezTo>
                <a:cubicBezTo>
                  <a:pt x="1626" y="996"/>
                  <a:pt x="1623" y="999"/>
                  <a:pt x="1619" y="999"/>
                </a:cubicBezTo>
                <a:close/>
                <a:moveTo>
                  <a:pt x="10" y="797"/>
                </a:moveTo>
                <a:cubicBezTo>
                  <a:pt x="10" y="797"/>
                  <a:pt x="9" y="797"/>
                  <a:pt x="9" y="797"/>
                </a:cubicBezTo>
                <a:cubicBezTo>
                  <a:pt x="7" y="797"/>
                  <a:pt x="5" y="796"/>
                  <a:pt x="3" y="795"/>
                </a:cubicBezTo>
                <a:cubicBezTo>
                  <a:pt x="2" y="793"/>
                  <a:pt x="1" y="791"/>
                  <a:pt x="1" y="789"/>
                </a:cubicBezTo>
                <a:cubicBezTo>
                  <a:pt x="1" y="784"/>
                  <a:pt x="5" y="780"/>
                  <a:pt x="10" y="780"/>
                </a:cubicBezTo>
                <a:cubicBezTo>
                  <a:pt x="12" y="780"/>
                  <a:pt x="14" y="781"/>
                  <a:pt x="16" y="783"/>
                </a:cubicBezTo>
                <a:cubicBezTo>
                  <a:pt x="17" y="785"/>
                  <a:pt x="18" y="787"/>
                  <a:pt x="18" y="789"/>
                </a:cubicBezTo>
                <a:cubicBezTo>
                  <a:pt x="18" y="794"/>
                  <a:pt x="14" y="797"/>
                  <a:pt x="10" y="797"/>
                </a:cubicBezTo>
                <a:close/>
                <a:moveTo>
                  <a:pt x="11" y="769"/>
                </a:moveTo>
                <a:cubicBezTo>
                  <a:pt x="11" y="769"/>
                  <a:pt x="11" y="769"/>
                  <a:pt x="11" y="769"/>
                </a:cubicBezTo>
                <a:cubicBezTo>
                  <a:pt x="8" y="769"/>
                  <a:pt x="6" y="768"/>
                  <a:pt x="5" y="766"/>
                </a:cubicBezTo>
                <a:cubicBezTo>
                  <a:pt x="3" y="764"/>
                  <a:pt x="3" y="762"/>
                  <a:pt x="3" y="760"/>
                </a:cubicBezTo>
                <a:cubicBezTo>
                  <a:pt x="3" y="754"/>
                  <a:pt x="4" y="748"/>
                  <a:pt x="5" y="741"/>
                </a:cubicBezTo>
                <a:cubicBezTo>
                  <a:pt x="7" y="715"/>
                  <a:pt x="11" y="689"/>
                  <a:pt x="16" y="664"/>
                </a:cubicBezTo>
                <a:cubicBezTo>
                  <a:pt x="16" y="664"/>
                  <a:pt x="16" y="664"/>
                  <a:pt x="16" y="664"/>
                </a:cubicBezTo>
                <a:cubicBezTo>
                  <a:pt x="16" y="664"/>
                  <a:pt x="16" y="663"/>
                  <a:pt x="16" y="663"/>
                </a:cubicBezTo>
                <a:cubicBezTo>
                  <a:pt x="24" y="626"/>
                  <a:pt x="34" y="589"/>
                  <a:pt x="46" y="554"/>
                </a:cubicBezTo>
                <a:cubicBezTo>
                  <a:pt x="48" y="549"/>
                  <a:pt x="52" y="547"/>
                  <a:pt x="57" y="548"/>
                </a:cubicBezTo>
                <a:cubicBezTo>
                  <a:pt x="61" y="550"/>
                  <a:pt x="64" y="555"/>
                  <a:pt x="62" y="559"/>
                </a:cubicBezTo>
                <a:cubicBezTo>
                  <a:pt x="50" y="594"/>
                  <a:pt x="40" y="631"/>
                  <a:pt x="33" y="667"/>
                </a:cubicBezTo>
                <a:cubicBezTo>
                  <a:pt x="28" y="692"/>
                  <a:pt x="24" y="717"/>
                  <a:pt x="21" y="743"/>
                </a:cubicBezTo>
                <a:cubicBezTo>
                  <a:pt x="21" y="749"/>
                  <a:pt x="20" y="755"/>
                  <a:pt x="20" y="761"/>
                </a:cubicBezTo>
                <a:cubicBezTo>
                  <a:pt x="19" y="766"/>
                  <a:pt x="16" y="769"/>
                  <a:pt x="11" y="769"/>
                </a:cubicBezTo>
                <a:close/>
                <a:moveTo>
                  <a:pt x="1634" y="763"/>
                </a:moveTo>
                <a:cubicBezTo>
                  <a:pt x="1629" y="763"/>
                  <a:pt x="1625" y="760"/>
                  <a:pt x="1625" y="755"/>
                </a:cubicBezTo>
                <a:cubicBezTo>
                  <a:pt x="1625" y="755"/>
                  <a:pt x="1625" y="755"/>
                  <a:pt x="1625" y="755"/>
                </a:cubicBezTo>
                <a:cubicBezTo>
                  <a:pt x="1625" y="753"/>
                  <a:pt x="1626" y="751"/>
                  <a:pt x="1627" y="749"/>
                </a:cubicBezTo>
                <a:cubicBezTo>
                  <a:pt x="1629" y="747"/>
                  <a:pt x="1631" y="746"/>
                  <a:pt x="1633" y="746"/>
                </a:cubicBezTo>
                <a:cubicBezTo>
                  <a:pt x="1638" y="746"/>
                  <a:pt x="1642" y="749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6"/>
                  <a:pt x="1641" y="758"/>
                  <a:pt x="1640" y="760"/>
                </a:cubicBezTo>
                <a:cubicBezTo>
                  <a:pt x="1639" y="762"/>
                  <a:pt x="1637" y="763"/>
                  <a:pt x="1634" y="763"/>
                </a:cubicBezTo>
                <a:cubicBezTo>
                  <a:pt x="1634" y="763"/>
                  <a:pt x="1634" y="763"/>
                  <a:pt x="1634" y="763"/>
                </a:cubicBezTo>
                <a:close/>
                <a:moveTo>
                  <a:pt x="1631" y="735"/>
                </a:moveTo>
                <a:cubicBezTo>
                  <a:pt x="1626" y="735"/>
                  <a:pt x="1623" y="732"/>
                  <a:pt x="1622" y="727"/>
                </a:cubicBezTo>
                <a:cubicBezTo>
                  <a:pt x="1618" y="695"/>
                  <a:pt x="1612" y="662"/>
                  <a:pt x="1605" y="630"/>
                </a:cubicBezTo>
                <a:cubicBezTo>
                  <a:pt x="1603" y="626"/>
                  <a:pt x="1606" y="621"/>
                  <a:pt x="1611" y="620"/>
                </a:cubicBezTo>
                <a:cubicBezTo>
                  <a:pt x="1615" y="619"/>
                  <a:pt x="1620" y="622"/>
                  <a:pt x="1621" y="626"/>
                </a:cubicBezTo>
                <a:cubicBezTo>
                  <a:pt x="1629" y="659"/>
                  <a:pt x="1635" y="692"/>
                  <a:pt x="1639" y="725"/>
                </a:cubicBezTo>
                <a:cubicBezTo>
                  <a:pt x="1640" y="730"/>
                  <a:pt x="1636" y="734"/>
                  <a:pt x="1632" y="735"/>
                </a:cubicBezTo>
                <a:cubicBezTo>
                  <a:pt x="1631" y="735"/>
                  <a:pt x="1631" y="735"/>
                  <a:pt x="1631" y="735"/>
                </a:cubicBezTo>
                <a:close/>
                <a:moveTo>
                  <a:pt x="1592" y="566"/>
                </a:moveTo>
                <a:cubicBezTo>
                  <a:pt x="1588" y="566"/>
                  <a:pt x="1585" y="563"/>
                  <a:pt x="1584" y="560"/>
                </a:cubicBezTo>
                <a:cubicBezTo>
                  <a:pt x="1573" y="530"/>
                  <a:pt x="1561" y="500"/>
                  <a:pt x="1547" y="472"/>
                </a:cubicBezTo>
                <a:cubicBezTo>
                  <a:pt x="1546" y="470"/>
                  <a:pt x="1546" y="468"/>
                  <a:pt x="1547" y="465"/>
                </a:cubicBezTo>
                <a:cubicBezTo>
                  <a:pt x="1548" y="463"/>
                  <a:pt x="1549" y="462"/>
                  <a:pt x="1551" y="461"/>
                </a:cubicBezTo>
                <a:cubicBezTo>
                  <a:pt x="1556" y="459"/>
                  <a:pt x="1561" y="461"/>
                  <a:pt x="1563" y="465"/>
                </a:cubicBezTo>
                <a:cubicBezTo>
                  <a:pt x="1577" y="494"/>
                  <a:pt x="1589" y="524"/>
                  <a:pt x="1600" y="554"/>
                </a:cubicBezTo>
                <a:cubicBezTo>
                  <a:pt x="1601" y="556"/>
                  <a:pt x="1600" y="559"/>
                  <a:pt x="1599" y="561"/>
                </a:cubicBezTo>
                <a:cubicBezTo>
                  <a:pt x="1598" y="563"/>
                  <a:pt x="1597" y="564"/>
                  <a:pt x="1595" y="565"/>
                </a:cubicBezTo>
                <a:cubicBezTo>
                  <a:pt x="1594" y="565"/>
                  <a:pt x="1593" y="566"/>
                  <a:pt x="1592" y="566"/>
                </a:cubicBezTo>
                <a:close/>
                <a:moveTo>
                  <a:pt x="64" y="538"/>
                </a:moveTo>
                <a:cubicBezTo>
                  <a:pt x="64" y="538"/>
                  <a:pt x="64" y="538"/>
                  <a:pt x="64" y="538"/>
                </a:cubicBezTo>
                <a:cubicBezTo>
                  <a:pt x="64" y="538"/>
                  <a:pt x="64" y="538"/>
                  <a:pt x="64" y="538"/>
                </a:cubicBezTo>
                <a:cubicBezTo>
                  <a:pt x="63" y="538"/>
                  <a:pt x="62" y="538"/>
                  <a:pt x="61" y="538"/>
                </a:cubicBezTo>
                <a:cubicBezTo>
                  <a:pt x="56" y="536"/>
                  <a:pt x="54" y="531"/>
                  <a:pt x="56" y="527"/>
                </a:cubicBezTo>
                <a:cubicBezTo>
                  <a:pt x="58" y="522"/>
                  <a:pt x="63" y="520"/>
                  <a:pt x="67" y="522"/>
                </a:cubicBezTo>
                <a:cubicBezTo>
                  <a:pt x="71" y="524"/>
                  <a:pt x="73" y="528"/>
                  <a:pt x="72" y="533"/>
                </a:cubicBezTo>
                <a:cubicBezTo>
                  <a:pt x="72" y="533"/>
                  <a:pt x="72" y="533"/>
                  <a:pt x="72" y="533"/>
                </a:cubicBezTo>
                <a:cubicBezTo>
                  <a:pt x="70" y="536"/>
                  <a:pt x="67" y="538"/>
                  <a:pt x="64" y="538"/>
                </a:cubicBezTo>
                <a:close/>
                <a:moveTo>
                  <a:pt x="74" y="512"/>
                </a:moveTo>
                <a:cubicBezTo>
                  <a:pt x="73" y="512"/>
                  <a:pt x="72" y="512"/>
                  <a:pt x="71" y="511"/>
                </a:cubicBezTo>
                <a:cubicBezTo>
                  <a:pt x="69" y="510"/>
                  <a:pt x="67" y="509"/>
                  <a:pt x="67" y="507"/>
                </a:cubicBezTo>
                <a:cubicBezTo>
                  <a:pt x="66" y="505"/>
                  <a:pt x="66" y="502"/>
                  <a:pt x="67" y="500"/>
                </a:cubicBezTo>
                <a:cubicBezTo>
                  <a:pt x="76" y="479"/>
                  <a:pt x="86" y="458"/>
                  <a:pt x="96" y="438"/>
                </a:cubicBezTo>
                <a:cubicBezTo>
                  <a:pt x="101" y="430"/>
                  <a:pt x="105" y="421"/>
                  <a:pt x="110" y="413"/>
                </a:cubicBezTo>
                <a:cubicBezTo>
                  <a:pt x="129" y="380"/>
                  <a:pt x="150" y="349"/>
                  <a:pt x="174" y="318"/>
                </a:cubicBezTo>
                <a:cubicBezTo>
                  <a:pt x="176" y="315"/>
                  <a:pt x="182" y="314"/>
                  <a:pt x="185" y="317"/>
                </a:cubicBezTo>
                <a:cubicBezTo>
                  <a:pt x="189" y="320"/>
                  <a:pt x="190" y="325"/>
                  <a:pt x="187" y="329"/>
                </a:cubicBezTo>
                <a:cubicBezTo>
                  <a:pt x="164" y="358"/>
                  <a:pt x="143" y="390"/>
                  <a:pt x="125" y="422"/>
                </a:cubicBezTo>
                <a:cubicBezTo>
                  <a:pt x="120" y="430"/>
                  <a:pt x="116" y="438"/>
                  <a:pt x="111" y="446"/>
                </a:cubicBezTo>
                <a:cubicBezTo>
                  <a:pt x="101" y="466"/>
                  <a:pt x="91" y="486"/>
                  <a:pt x="82" y="507"/>
                </a:cubicBezTo>
                <a:cubicBezTo>
                  <a:pt x="81" y="510"/>
                  <a:pt x="78" y="512"/>
                  <a:pt x="74" y="512"/>
                </a:cubicBezTo>
                <a:close/>
                <a:moveTo>
                  <a:pt x="1542" y="451"/>
                </a:moveTo>
                <a:cubicBezTo>
                  <a:pt x="1539" y="451"/>
                  <a:pt x="1536" y="450"/>
                  <a:pt x="1535" y="447"/>
                </a:cubicBezTo>
                <a:cubicBezTo>
                  <a:pt x="1533" y="443"/>
                  <a:pt x="1534" y="438"/>
                  <a:pt x="1538" y="436"/>
                </a:cubicBezTo>
                <a:cubicBezTo>
                  <a:pt x="1542" y="433"/>
                  <a:pt x="1548" y="435"/>
                  <a:pt x="1550" y="439"/>
                </a:cubicBezTo>
                <a:cubicBezTo>
                  <a:pt x="1551" y="441"/>
                  <a:pt x="1551" y="443"/>
                  <a:pt x="1550" y="446"/>
                </a:cubicBezTo>
                <a:cubicBezTo>
                  <a:pt x="1550" y="448"/>
                  <a:pt x="1548" y="449"/>
                  <a:pt x="1546" y="451"/>
                </a:cubicBezTo>
                <a:cubicBezTo>
                  <a:pt x="1545" y="451"/>
                  <a:pt x="1544" y="451"/>
                  <a:pt x="1542" y="451"/>
                </a:cubicBezTo>
                <a:close/>
                <a:moveTo>
                  <a:pt x="1529" y="427"/>
                </a:moveTo>
                <a:cubicBezTo>
                  <a:pt x="1526" y="427"/>
                  <a:pt x="1523" y="425"/>
                  <a:pt x="1521" y="422"/>
                </a:cubicBezTo>
                <a:cubicBezTo>
                  <a:pt x="1503" y="390"/>
                  <a:pt x="1482" y="359"/>
                  <a:pt x="1459" y="329"/>
                </a:cubicBezTo>
                <a:cubicBezTo>
                  <a:pt x="1449" y="317"/>
                  <a:pt x="1439" y="304"/>
                  <a:pt x="1428" y="292"/>
                </a:cubicBezTo>
                <a:cubicBezTo>
                  <a:pt x="1418" y="280"/>
                  <a:pt x="1407" y="269"/>
                  <a:pt x="1397" y="258"/>
                </a:cubicBezTo>
                <a:cubicBezTo>
                  <a:pt x="1393" y="255"/>
                  <a:pt x="1393" y="249"/>
                  <a:pt x="1397" y="246"/>
                </a:cubicBezTo>
                <a:cubicBezTo>
                  <a:pt x="1400" y="243"/>
                  <a:pt x="1405" y="243"/>
                  <a:pt x="1409" y="246"/>
                </a:cubicBezTo>
                <a:cubicBezTo>
                  <a:pt x="1420" y="257"/>
                  <a:pt x="1431" y="269"/>
                  <a:pt x="1441" y="281"/>
                </a:cubicBezTo>
                <a:cubicBezTo>
                  <a:pt x="1452" y="293"/>
                  <a:pt x="1462" y="306"/>
                  <a:pt x="1473" y="319"/>
                </a:cubicBezTo>
                <a:cubicBezTo>
                  <a:pt x="1496" y="349"/>
                  <a:pt x="1517" y="381"/>
                  <a:pt x="1536" y="414"/>
                </a:cubicBezTo>
                <a:cubicBezTo>
                  <a:pt x="1538" y="418"/>
                  <a:pt x="1537" y="423"/>
                  <a:pt x="1533" y="426"/>
                </a:cubicBezTo>
                <a:cubicBezTo>
                  <a:pt x="1532" y="426"/>
                  <a:pt x="1530" y="427"/>
                  <a:pt x="1529" y="427"/>
                </a:cubicBezTo>
                <a:close/>
                <a:moveTo>
                  <a:pt x="198" y="310"/>
                </a:moveTo>
                <a:cubicBezTo>
                  <a:pt x="196" y="310"/>
                  <a:pt x="194" y="309"/>
                  <a:pt x="193" y="308"/>
                </a:cubicBezTo>
                <a:cubicBezTo>
                  <a:pt x="191" y="307"/>
                  <a:pt x="190" y="305"/>
                  <a:pt x="190" y="302"/>
                </a:cubicBezTo>
                <a:cubicBezTo>
                  <a:pt x="189" y="300"/>
                  <a:pt x="190" y="298"/>
                  <a:pt x="191" y="296"/>
                </a:cubicBezTo>
                <a:cubicBezTo>
                  <a:pt x="194" y="293"/>
                  <a:pt x="200" y="292"/>
                  <a:pt x="203" y="295"/>
                </a:cubicBezTo>
                <a:cubicBezTo>
                  <a:pt x="207" y="298"/>
                  <a:pt x="208" y="303"/>
                  <a:pt x="205" y="307"/>
                </a:cubicBezTo>
                <a:cubicBezTo>
                  <a:pt x="204" y="307"/>
                  <a:pt x="204" y="307"/>
                  <a:pt x="204" y="307"/>
                </a:cubicBezTo>
                <a:cubicBezTo>
                  <a:pt x="203" y="309"/>
                  <a:pt x="200" y="310"/>
                  <a:pt x="198" y="310"/>
                </a:cubicBezTo>
                <a:close/>
                <a:moveTo>
                  <a:pt x="216" y="289"/>
                </a:moveTo>
                <a:cubicBezTo>
                  <a:pt x="214" y="289"/>
                  <a:pt x="212" y="288"/>
                  <a:pt x="211" y="287"/>
                </a:cubicBezTo>
                <a:cubicBezTo>
                  <a:pt x="209" y="285"/>
                  <a:pt x="208" y="283"/>
                  <a:pt x="208" y="281"/>
                </a:cubicBezTo>
                <a:cubicBezTo>
                  <a:pt x="208" y="278"/>
                  <a:pt x="209" y="276"/>
                  <a:pt x="210" y="275"/>
                </a:cubicBezTo>
                <a:cubicBezTo>
                  <a:pt x="232" y="250"/>
                  <a:pt x="255" y="227"/>
                  <a:pt x="279" y="206"/>
                </a:cubicBezTo>
                <a:cubicBezTo>
                  <a:pt x="284" y="201"/>
                  <a:pt x="290" y="197"/>
                  <a:pt x="295" y="192"/>
                </a:cubicBezTo>
                <a:cubicBezTo>
                  <a:pt x="319" y="172"/>
                  <a:pt x="344" y="154"/>
                  <a:pt x="370" y="137"/>
                </a:cubicBezTo>
                <a:cubicBezTo>
                  <a:pt x="370" y="137"/>
                  <a:pt x="370" y="137"/>
                  <a:pt x="370" y="137"/>
                </a:cubicBezTo>
                <a:cubicBezTo>
                  <a:pt x="374" y="134"/>
                  <a:pt x="379" y="135"/>
                  <a:pt x="381" y="139"/>
                </a:cubicBezTo>
                <a:cubicBezTo>
                  <a:pt x="383" y="141"/>
                  <a:pt x="383" y="143"/>
                  <a:pt x="383" y="145"/>
                </a:cubicBezTo>
                <a:cubicBezTo>
                  <a:pt x="382" y="148"/>
                  <a:pt x="381" y="150"/>
                  <a:pt x="379" y="151"/>
                </a:cubicBezTo>
                <a:cubicBezTo>
                  <a:pt x="354" y="168"/>
                  <a:pt x="329" y="186"/>
                  <a:pt x="306" y="205"/>
                </a:cubicBezTo>
                <a:cubicBezTo>
                  <a:pt x="301" y="210"/>
                  <a:pt x="295" y="214"/>
                  <a:pt x="290" y="219"/>
                </a:cubicBezTo>
                <a:cubicBezTo>
                  <a:pt x="267" y="240"/>
                  <a:pt x="244" y="262"/>
                  <a:pt x="223" y="286"/>
                </a:cubicBezTo>
                <a:cubicBezTo>
                  <a:pt x="221" y="288"/>
                  <a:pt x="219" y="289"/>
                  <a:pt x="216" y="289"/>
                </a:cubicBezTo>
                <a:close/>
                <a:moveTo>
                  <a:pt x="1382" y="241"/>
                </a:moveTo>
                <a:cubicBezTo>
                  <a:pt x="1380" y="241"/>
                  <a:pt x="1378" y="240"/>
                  <a:pt x="1377" y="238"/>
                </a:cubicBezTo>
                <a:cubicBezTo>
                  <a:pt x="1375" y="237"/>
                  <a:pt x="1374" y="235"/>
                  <a:pt x="1374" y="232"/>
                </a:cubicBezTo>
                <a:cubicBezTo>
                  <a:pt x="1374" y="230"/>
                  <a:pt x="1375" y="228"/>
                  <a:pt x="1376" y="226"/>
                </a:cubicBezTo>
                <a:cubicBezTo>
                  <a:pt x="1379" y="223"/>
                  <a:pt x="1385" y="223"/>
                  <a:pt x="1388" y="226"/>
                </a:cubicBezTo>
                <a:cubicBezTo>
                  <a:pt x="1390" y="228"/>
                  <a:pt x="1391" y="230"/>
                  <a:pt x="1391" y="232"/>
                </a:cubicBezTo>
                <a:cubicBezTo>
                  <a:pt x="1391" y="234"/>
                  <a:pt x="1390" y="236"/>
                  <a:pt x="1389" y="238"/>
                </a:cubicBezTo>
                <a:cubicBezTo>
                  <a:pt x="1387" y="240"/>
                  <a:pt x="1385" y="241"/>
                  <a:pt x="1382" y="241"/>
                </a:cubicBezTo>
                <a:close/>
                <a:moveTo>
                  <a:pt x="1361" y="222"/>
                </a:moveTo>
                <a:cubicBezTo>
                  <a:pt x="1359" y="222"/>
                  <a:pt x="1357" y="221"/>
                  <a:pt x="1356" y="219"/>
                </a:cubicBezTo>
                <a:cubicBezTo>
                  <a:pt x="1328" y="195"/>
                  <a:pt x="1298" y="172"/>
                  <a:pt x="1267" y="151"/>
                </a:cubicBezTo>
                <a:cubicBezTo>
                  <a:pt x="1241" y="134"/>
                  <a:pt x="1213" y="118"/>
                  <a:pt x="1185" y="104"/>
                </a:cubicBezTo>
                <a:cubicBezTo>
                  <a:pt x="1183" y="103"/>
                  <a:pt x="1181" y="101"/>
                  <a:pt x="1180" y="99"/>
                </a:cubicBezTo>
                <a:cubicBezTo>
                  <a:pt x="1180" y="97"/>
                  <a:pt x="1180" y="94"/>
                  <a:pt x="1181" y="92"/>
                </a:cubicBezTo>
                <a:cubicBezTo>
                  <a:pt x="1183" y="88"/>
                  <a:pt x="1188" y="87"/>
                  <a:pt x="1192" y="89"/>
                </a:cubicBezTo>
                <a:cubicBezTo>
                  <a:pt x="1221" y="103"/>
                  <a:pt x="1249" y="119"/>
                  <a:pt x="1276" y="137"/>
                </a:cubicBezTo>
                <a:cubicBezTo>
                  <a:pt x="1308" y="158"/>
                  <a:pt x="1339" y="182"/>
                  <a:pt x="1367" y="207"/>
                </a:cubicBezTo>
                <a:cubicBezTo>
                  <a:pt x="1367" y="207"/>
                  <a:pt x="1367" y="207"/>
                  <a:pt x="1367" y="207"/>
                </a:cubicBezTo>
                <a:cubicBezTo>
                  <a:pt x="1371" y="210"/>
                  <a:pt x="1371" y="215"/>
                  <a:pt x="1368" y="219"/>
                </a:cubicBezTo>
                <a:cubicBezTo>
                  <a:pt x="1366" y="221"/>
                  <a:pt x="1364" y="222"/>
                  <a:pt x="1361" y="222"/>
                </a:cubicBezTo>
                <a:close/>
                <a:moveTo>
                  <a:pt x="398" y="137"/>
                </a:moveTo>
                <a:cubicBezTo>
                  <a:pt x="395" y="137"/>
                  <a:pt x="393" y="136"/>
                  <a:pt x="391" y="133"/>
                </a:cubicBezTo>
                <a:cubicBezTo>
                  <a:pt x="390" y="131"/>
                  <a:pt x="390" y="129"/>
                  <a:pt x="390" y="127"/>
                </a:cubicBezTo>
                <a:cubicBezTo>
                  <a:pt x="391" y="124"/>
                  <a:pt x="392" y="123"/>
                  <a:pt x="394" y="121"/>
                </a:cubicBezTo>
                <a:cubicBezTo>
                  <a:pt x="398" y="119"/>
                  <a:pt x="403" y="120"/>
                  <a:pt x="406" y="124"/>
                </a:cubicBezTo>
                <a:cubicBezTo>
                  <a:pt x="408" y="128"/>
                  <a:pt x="407" y="133"/>
                  <a:pt x="403" y="136"/>
                </a:cubicBezTo>
                <a:cubicBezTo>
                  <a:pt x="401" y="137"/>
                  <a:pt x="400" y="137"/>
                  <a:pt x="398" y="137"/>
                </a:cubicBezTo>
                <a:close/>
                <a:moveTo>
                  <a:pt x="423" y="123"/>
                </a:moveTo>
                <a:cubicBezTo>
                  <a:pt x="423" y="123"/>
                  <a:pt x="423" y="123"/>
                  <a:pt x="423" y="123"/>
                </a:cubicBezTo>
                <a:cubicBezTo>
                  <a:pt x="420" y="123"/>
                  <a:pt x="417" y="121"/>
                  <a:pt x="415" y="118"/>
                </a:cubicBezTo>
                <a:cubicBezTo>
                  <a:pt x="413" y="114"/>
                  <a:pt x="414" y="109"/>
                  <a:pt x="419" y="107"/>
                </a:cubicBezTo>
                <a:cubicBezTo>
                  <a:pt x="447" y="91"/>
                  <a:pt x="476" y="77"/>
                  <a:pt x="506" y="64"/>
                </a:cubicBezTo>
                <a:cubicBezTo>
                  <a:pt x="528" y="55"/>
                  <a:pt x="550" y="47"/>
                  <a:pt x="572" y="40"/>
                </a:cubicBezTo>
                <a:cubicBezTo>
                  <a:pt x="586" y="36"/>
                  <a:pt x="600" y="32"/>
                  <a:pt x="614" y="28"/>
                </a:cubicBezTo>
                <a:cubicBezTo>
                  <a:pt x="619" y="27"/>
                  <a:pt x="623" y="29"/>
                  <a:pt x="624" y="34"/>
                </a:cubicBezTo>
                <a:cubicBezTo>
                  <a:pt x="625" y="36"/>
                  <a:pt x="625" y="38"/>
                  <a:pt x="624" y="40"/>
                </a:cubicBezTo>
                <a:cubicBezTo>
                  <a:pt x="622" y="42"/>
                  <a:pt x="621" y="44"/>
                  <a:pt x="618" y="44"/>
                </a:cubicBezTo>
                <a:cubicBezTo>
                  <a:pt x="605" y="48"/>
                  <a:pt x="591" y="52"/>
                  <a:pt x="577" y="56"/>
                </a:cubicBezTo>
                <a:cubicBezTo>
                  <a:pt x="555" y="63"/>
                  <a:pt x="534" y="71"/>
                  <a:pt x="512" y="80"/>
                </a:cubicBezTo>
                <a:cubicBezTo>
                  <a:pt x="483" y="92"/>
                  <a:pt x="454" y="106"/>
                  <a:pt x="427" y="122"/>
                </a:cubicBezTo>
                <a:cubicBezTo>
                  <a:pt x="426" y="122"/>
                  <a:pt x="424" y="123"/>
                  <a:pt x="423" y="123"/>
                </a:cubicBezTo>
                <a:close/>
                <a:moveTo>
                  <a:pt x="1163" y="92"/>
                </a:moveTo>
                <a:cubicBezTo>
                  <a:pt x="1162" y="92"/>
                  <a:pt x="1161" y="92"/>
                  <a:pt x="1160" y="92"/>
                </a:cubicBezTo>
                <a:cubicBezTo>
                  <a:pt x="1157" y="91"/>
                  <a:pt x="1156" y="89"/>
                  <a:pt x="1155" y="87"/>
                </a:cubicBezTo>
                <a:cubicBezTo>
                  <a:pt x="1154" y="85"/>
                  <a:pt x="1154" y="82"/>
                  <a:pt x="1155" y="80"/>
                </a:cubicBezTo>
                <a:cubicBezTo>
                  <a:pt x="1157" y="76"/>
                  <a:pt x="1162" y="74"/>
                  <a:pt x="1167" y="76"/>
                </a:cubicBezTo>
                <a:cubicBezTo>
                  <a:pt x="1171" y="78"/>
                  <a:pt x="1173" y="83"/>
                  <a:pt x="1171" y="87"/>
                </a:cubicBezTo>
                <a:cubicBezTo>
                  <a:pt x="1169" y="90"/>
                  <a:pt x="1166" y="92"/>
                  <a:pt x="1163" y="92"/>
                </a:cubicBezTo>
                <a:close/>
                <a:moveTo>
                  <a:pt x="1137" y="81"/>
                </a:moveTo>
                <a:cubicBezTo>
                  <a:pt x="1136" y="81"/>
                  <a:pt x="1135" y="81"/>
                  <a:pt x="1134" y="80"/>
                </a:cubicBezTo>
                <a:cubicBezTo>
                  <a:pt x="1100" y="66"/>
                  <a:pt x="1064" y="54"/>
                  <a:pt x="1028" y="44"/>
                </a:cubicBezTo>
                <a:cubicBezTo>
                  <a:pt x="1028" y="44"/>
                  <a:pt x="1028" y="44"/>
                  <a:pt x="1028" y="44"/>
                </a:cubicBezTo>
                <a:cubicBezTo>
                  <a:pt x="997" y="36"/>
                  <a:pt x="966" y="30"/>
                  <a:pt x="935" y="25"/>
                </a:cubicBezTo>
                <a:cubicBezTo>
                  <a:pt x="933" y="25"/>
                  <a:pt x="931" y="24"/>
                  <a:pt x="929" y="22"/>
                </a:cubicBezTo>
                <a:cubicBezTo>
                  <a:pt x="928" y="20"/>
                  <a:pt x="927" y="18"/>
                  <a:pt x="928" y="16"/>
                </a:cubicBezTo>
                <a:cubicBezTo>
                  <a:pt x="928" y="11"/>
                  <a:pt x="933" y="8"/>
                  <a:pt x="937" y="9"/>
                </a:cubicBezTo>
                <a:cubicBezTo>
                  <a:pt x="969" y="13"/>
                  <a:pt x="1001" y="20"/>
                  <a:pt x="1032" y="28"/>
                </a:cubicBezTo>
                <a:cubicBezTo>
                  <a:pt x="1069" y="38"/>
                  <a:pt x="1105" y="50"/>
                  <a:pt x="1140" y="65"/>
                </a:cubicBezTo>
                <a:cubicBezTo>
                  <a:pt x="1145" y="66"/>
                  <a:pt x="1147" y="71"/>
                  <a:pt x="1145" y="76"/>
                </a:cubicBezTo>
                <a:cubicBezTo>
                  <a:pt x="1144" y="79"/>
                  <a:pt x="1141" y="81"/>
                  <a:pt x="1137" y="81"/>
                </a:cubicBezTo>
                <a:close/>
                <a:moveTo>
                  <a:pt x="644" y="38"/>
                </a:moveTo>
                <a:cubicBezTo>
                  <a:pt x="640" y="38"/>
                  <a:pt x="636" y="35"/>
                  <a:pt x="635" y="31"/>
                </a:cubicBezTo>
                <a:cubicBezTo>
                  <a:pt x="634" y="27"/>
                  <a:pt x="637" y="22"/>
                  <a:pt x="642" y="21"/>
                </a:cubicBezTo>
                <a:cubicBezTo>
                  <a:pt x="646" y="20"/>
                  <a:pt x="651" y="23"/>
                  <a:pt x="652" y="27"/>
                </a:cubicBezTo>
                <a:cubicBezTo>
                  <a:pt x="653" y="32"/>
                  <a:pt x="650" y="37"/>
                  <a:pt x="646" y="38"/>
                </a:cubicBezTo>
                <a:cubicBezTo>
                  <a:pt x="645" y="38"/>
                  <a:pt x="644" y="38"/>
                  <a:pt x="644" y="38"/>
                </a:cubicBezTo>
                <a:close/>
                <a:moveTo>
                  <a:pt x="671" y="32"/>
                </a:moveTo>
                <a:cubicBezTo>
                  <a:pt x="667" y="32"/>
                  <a:pt x="664" y="29"/>
                  <a:pt x="663" y="25"/>
                </a:cubicBezTo>
                <a:cubicBezTo>
                  <a:pt x="663" y="23"/>
                  <a:pt x="663" y="21"/>
                  <a:pt x="664" y="19"/>
                </a:cubicBezTo>
                <a:cubicBezTo>
                  <a:pt x="666" y="17"/>
                  <a:pt x="668" y="16"/>
                  <a:pt x="670" y="15"/>
                </a:cubicBezTo>
                <a:cubicBezTo>
                  <a:pt x="702" y="9"/>
                  <a:pt x="734" y="5"/>
                  <a:pt x="766" y="3"/>
                </a:cubicBezTo>
                <a:cubicBezTo>
                  <a:pt x="766" y="3"/>
                  <a:pt x="766" y="3"/>
                  <a:pt x="766" y="3"/>
                </a:cubicBezTo>
                <a:cubicBezTo>
                  <a:pt x="804" y="0"/>
                  <a:pt x="843" y="0"/>
                  <a:pt x="880" y="3"/>
                </a:cubicBezTo>
                <a:cubicBezTo>
                  <a:pt x="885" y="3"/>
                  <a:pt x="888" y="7"/>
                  <a:pt x="888" y="12"/>
                </a:cubicBezTo>
                <a:cubicBezTo>
                  <a:pt x="888" y="16"/>
                  <a:pt x="884" y="20"/>
                  <a:pt x="879" y="20"/>
                </a:cubicBezTo>
                <a:cubicBezTo>
                  <a:pt x="842" y="17"/>
                  <a:pt x="804" y="17"/>
                  <a:pt x="767" y="20"/>
                </a:cubicBezTo>
                <a:cubicBezTo>
                  <a:pt x="767" y="20"/>
                  <a:pt x="767" y="20"/>
                  <a:pt x="767" y="20"/>
                </a:cubicBezTo>
                <a:cubicBezTo>
                  <a:pt x="736" y="22"/>
                  <a:pt x="704" y="26"/>
                  <a:pt x="673" y="32"/>
                </a:cubicBezTo>
                <a:cubicBezTo>
                  <a:pt x="672" y="32"/>
                  <a:pt x="672" y="32"/>
                  <a:pt x="671" y="32"/>
                </a:cubicBezTo>
                <a:close/>
                <a:moveTo>
                  <a:pt x="908" y="22"/>
                </a:moveTo>
                <a:cubicBezTo>
                  <a:pt x="908" y="22"/>
                  <a:pt x="907" y="22"/>
                  <a:pt x="907" y="22"/>
                </a:cubicBezTo>
                <a:cubicBezTo>
                  <a:pt x="905" y="22"/>
                  <a:pt x="903" y="21"/>
                  <a:pt x="901" y="19"/>
                </a:cubicBezTo>
                <a:cubicBezTo>
                  <a:pt x="900" y="17"/>
                  <a:pt x="899" y="15"/>
                  <a:pt x="899" y="13"/>
                </a:cubicBezTo>
                <a:cubicBezTo>
                  <a:pt x="900" y="8"/>
                  <a:pt x="904" y="5"/>
                  <a:pt x="909" y="5"/>
                </a:cubicBezTo>
                <a:cubicBezTo>
                  <a:pt x="913" y="6"/>
                  <a:pt x="917" y="10"/>
                  <a:pt x="916" y="14"/>
                </a:cubicBezTo>
                <a:cubicBezTo>
                  <a:pt x="916" y="19"/>
                  <a:pt x="912" y="22"/>
                  <a:pt x="908" y="22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698" tIns="22846" rIns="45698" bIns="22846" numCol="1" anchor="t" anchorCtr="0" compatLnSpc="1">
            <a:prstTxWarp prst="textNoShape">
              <a:avLst/>
            </a:prstTxWarp>
          </a:bodyPr>
          <a:lstStyle/>
          <a:p>
            <a:pPr defTabSz="228468">
              <a:buClrTx/>
              <a:defRPr/>
            </a:pPr>
            <a:endParaRPr lang="en-US" sz="900" kern="1200">
              <a:solidFill>
                <a:srgbClr val="172144"/>
              </a:solidFill>
              <a:latin typeface="Calibri"/>
              <a:ea typeface="+mn-ea"/>
            </a:endParaRP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xmlns="" id="{9ED9CFE3-ACD7-4CAB-BAB3-0DF1E60EABD9}"/>
              </a:ext>
            </a:extLst>
          </p:cNvPr>
          <p:cNvSpPr>
            <a:spLocks noEditPoints="1"/>
          </p:cNvSpPr>
          <p:nvPr/>
        </p:nvSpPr>
        <p:spPr bwMode="auto">
          <a:xfrm>
            <a:off x="4849187" y="2181232"/>
            <a:ext cx="2497607" cy="2497137"/>
          </a:xfrm>
          <a:custGeom>
            <a:avLst/>
            <a:gdLst>
              <a:gd name="T0" fmla="*/ 922 w 1572"/>
              <a:gd name="T1" fmla="*/ 1542 h 1571"/>
              <a:gd name="T2" fmla="*/ 1160 w 1572"/>
              <a:gd name="T3" fmla="*/ 1467 h 1571"/>
              <a:gd name="T4" fmla="*/ 925 w 1572"/>
              <a:gd name="T5" fmla="*/ 1559 h 1571"/>
              <a:gd name="T6" fmla="*/ 743 w 1572"/>
              <a:gd name="T7" fmla="*/ 1570 h 1571"/>
              <a:gd name="T8" fmla="*/ 744 w 1572"/>
              <a:gd name="T9" fmla="*/ 1553 h 1571"/>
              <a:gd name="T10" fmla="*/ 680 w 1572"/>
              <a:gd name="T11" fmla="*/ 1564 h 1571"/>
              <a:gd name="T12" fmla="*/ 342 w 1572"/>
              <a:gd name="T13" fmla="*/ 1434 h 1571"/>
              <a:gd name="T14" fmla="*/ 453 w 1572"/>
              <a:gd name="T15" fmla="*/ 1479 h 1571"/>
              <a:gd name="T16" fmla="*/ 681 w 1572"/>
              <a:gd name="T17" fmla="*/ 1564 h 1571"/>
              <a:gd name="T18" fmla="*/ 1201 w 1572"/>
              <a:gd name="T19" fmla="*/ 1433 h 1571"/>
              <a:gd name="T20" fmla="*/ 1187 w 1572"/>
              <a:gd name="T21" fmla="*/ 1460 h 1571"/>
              <a:gd name="T22" fmla="*/ 1304 w 1572"/>
              <a:gd name="T23" fmla="*/ 1353 h 1571"/>
              <a:gd name="T24" fmla="*/ 1257 w 1572"/>
              <a:gd name="T25" fmla="*/ 1412 h 1571"/>
              <a:gd name="T26" fmla="*/ 273 w 1572"/>
              <a:gd name="T27" fmla="*/ 1370 h 1571"/>
              <a:gd name="T28" fmla="*/ 297 w 1572"/>
              <a:gd name="T29" fmla="*/ 1398 h 1571"/>
              <a:gd name="T30" fmla="*/ 95 w 1572"/>
              <a:gd name="T31" fmla="*/ 1161 h 1571"/>
              <a:gd name="T32" fmla="*/ 51 w 1572"/>
              <a:gd name="T33" fmla="*/ 1040 h 1571"/>
              <a:gd name="T34" fmla="*/ 110 w 1572"/>
              <a:gd name="T35" fmla="*/ 1153 h 1571"/>
              <a:gd name="T36" fmla="*/ 250 w 1572"/>
              <a:gd name="T37" fmla="*/ 1357 h 1571"/>
              <a:gd name="T38" fmla="*/ 1486 w 1572"/>
              <a:gd name="T39" fmla="*/ 1104 h 1571"/>
              <a:gd name="T40" fmla="*/ 1360 w 1572"/>
              <a:gd name="T41" fmla="*/ 1318 h 1571"/>
              <a:gd name="T42" fmla="*/ 1507 w 1572"/>
              <a:gd name="T43" fmla="*/ 1051 h 1571"/>
              <a:gd name="T44" fmla="*/ 1523 w 1572"/>
              <a:gd name="T45" fmla="*/ 1057 h 1571"/>
              <a:gd name="T46" fmla="*/ 1534 w 1572"/>
              <a:gd name="T47" fmla="*/ 999 h 1571"/>
              <a:gd name="T48" fmla="*/ 1555 w 1572"/>
              <a:gd name="T49" fmla="*/ 785 h 1571"/>
              <a:gd name="T50" fmla="*/ 1556 w 1572"/>
              <a:gd name="T51" fmla="*/ 630 h 1571"/>
              <a:gd name="T52" fmla="*/ 1567 w 1572"/>
              <a:gd name="T53" fmla="*/ 875 h 1571"/>
              <a:gd name="T54" fmla="*/ 27 w 1572"/>
              <a:gd name="T55" fmla="*/ 991 h 1571"/>
              <a:gd name="T56" fmla="*/ 43 w 1572"/>
              <a:gd name="T57" fmla="*/ 987 h 1571"/>
              <a:gd name="T58" fmla="*/ 13 w 1572"/>
              <a:gd name="T59" fmla="*/ 930 h 1571"/>
              <a:gd name="T60" fmla="*/ 6 w 1572"/>
              <a:gd name="T61" fmla="*/ 685 h 1571"/>
              <a:gd name="T62" fmla="*/ 23 w 1572"/>
              <a:gd name="T63" fmla="*/ 687 h 1571"/>
              <a:gd name="T64" fmla="*/ 30 w 1572"/>
              <a:gd name="T65" fmla="*/ 927 h 1571"/>
              <a:gd name="T66" fmla="*/ 1531 w 1572"/>
              <a:gd name="T67" fmla="*/ 595 h 1571"/>
              <a:gd name="T68" fmla="*/ 1547 w 1572"/>
              <a:gd name="T69" fmla="*/ 591 h 1571"/>
              <a:gd name="T70" fmla="*/ 1506 w 1572"/>
              <a:gd name="T71" fmla="*/ 515 h 1571"/>
              <a:gd name="T72" fmla="*/ 1317 w 1572"/>
              <a:gd name="T73" fmla="*/ 229 h 1571"/>
              <a:gd name="T74" fmla="*/ 1329 w 1572"/>
              <a:gd name="T75" fmla="*/ 217 h 1571"/>
              <a:gd name="T76" fmla="*/ 1522 w 1572"/>
              <a:gd name="T77" fmla="*/ 509 h 1571"/>
              <a:gd name="T78" fmla="*/ 55 w 1572"/>
              <a:gd name="T79" fmla="*/ 519 h 1571"/>
              <a:gd name="T80" fmla="*/ 74 w 1572"/>
              <a:gd name="T81" fmla="*/ 493 h 1571"/>
              <a:gd name="T82" fmla="*/ 79 w 1572"/>
              <a:gd name="T83" fmla="*/ 461 h 1571"/>
              <a:gd name="T84" fmla="*/ 230 w 1572"/>
              <a:gd name="T85" fmla="*/ 229 h 1571"/>
              <a:gd name="T86" fmla="*/ 242 w 1572"/>
              <a:gd name="T87" fmla="*/ 241 h 1571"/>
              <a:gd name="T88" fmla="*/ 82 w 1572"/>
              <a:gd name="T89" fmla="*/ 462 h 1571"/>
              <a:gd name="T90" fmla="*/ 1260 w 1572"/>
              <a:gd name="T91" fmla="*/ 169 h 1571"/>
              <a:gd name="T92" fmla="*/ 1284 w 1572"/>
              <a:gd name="T93" fmla="*/ 197 h 1571"/>
              <a:gd name="T94" fmla="*/ 1109 w 1572"/>
              <a:gd name="T95" fmla="*/ 87 h 1571"/>
              <a:gd name="T96" fmla="*/ 880 w 1572"/>
              <a:gd name="T97" fmla="*/ 5 h 1571"/>
              <a:gd name="T98" fmla="*/ 1221 w 1572"/>
              <a:gd name="T99" fmla="*/ 131 h 1571"/>
              <a:gd name="T100" fmla="*/ 349 w 1572"/>
              <a:gd name="T101" fmla="*/ 141 h 1571"/>
              <a:gd name="T102" fmla="*/ 380 w 1572"/>
              <a:gd name="T103" fmla="*/ 132 h 1571"/>
              <a:gd name="T104" fmla="*/ 402 w 1572"/>
              <a:gd name="T105" fmla="*/ 109 h 1571"/>
              <a:gd name="T106" fmla="*/ 636 w 1572"/>
              <a:gd name="T107" fmla="*/ 14 h 1571"/>
              <a:gd name="T108" fmla="*/ 639 w 1572"/>
              <a:gd name="T109" fmla="*/ 30 h 1571"/>
              <a:gd name="T110" fmla="*/ 410 w 1572"/>
              <a:gd name="T111" fmla="*/ 113 h 1571"/>
              <a:gd name="T112" fmla="*/ 809 w 1572"/>
              <a:gd name="T113" fmla="*/ 8 h 1571"/>
              <a:gd name="T114" fmla="*/ 840 w 1572"/>
              <a:gd name="T115" fmla="*/ 18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72" h="1571">
                <a:moveTo>
                  <a:pt x="805" y="1571"/>
                </a:moveTo>
                <a:cubicBezTo>
                  <a:pt x="801" y="1571"/>
                  <a:pt x="797" y="1567"/>
                  <a:pt x="797" y="1563"/>
                </a:cubicBezTo>
                <a:cubicBezTo>
                  <a:pt x="797" y="1558"/>
                  <a:pt x="800" y="1554"/>
                  <a:pt x="805" y="1554"/>
                </a:cubicBezTo>
                <a:cubicBezTo>
                  <a:pt x="844" y="1553"/>
                  <a:pt x="883" y="1549"/>
                  <a:pt x="922" y="1542"/>
                </a:cubicBezTo>
                <a:cubicBezTo>
                  <a:pt x="922" y="1542"/>
                  <a:pt x="922" y="1542"/>
                  <a:pt x="922" y="1542"/>
                </a:cubicBezTo>
                <a:cubicBezTo>
                  <a:pt x="966" y="1534"/>
                  <a:pt x="1010" y="1523"/>
                  <a:pt x="1052" y="1507"/>
                </a:cubicBezTo>
                <a:cubicBezTo>
                  <a:pt x="1085" y="1495"/>
                  <a:pt x="1117" y="1480"/>
                  <a:pt x="1148" y="1464"/>
                </a:cubicBezTo>
                <a:cubicBezTo>
                  <a:pt x="1152" y="1462"/>
                  <a:pt x="1158" y="1463"/>
                  <a:pt x="1160" y="1467"/>
                </a:cubicBezTo>
                <a:cubicBezTo>
                  <a:pt x="1162" y="1471"/>
                  <a:pt x="1160" y="1476"/>
                  <a:pt x="1156" y="1479"/>
                </a:cubicBezTo>
                <a:cubicBezTo>
                  <a:pt x="1124" y="1496"/>
                  <a:pt x="1091" y="1511"/>
                  <a:pt x="1057" y="1523"/>
                </a:cubicBezTo>
                <a:cubicBezTo>
                  <a:pt x="1015" y="1539"/>
                  <a:pt x="970" y="1551"/>
                  <a:pt x="925" y="1559"/>
                </a:cubicBezTo>
                <a:cubicBezTo>
                  <a:pt x="925" y="1559"/>
                  <a:pt x="925" y="1559"/>
                  <a:pt x="925" y="1559"/>
                </a:cubicBezTo>
                <a:cubicBezTo>
                  <a:pt x="886" y="1566"/>
                  <a:pt x="845" y="1570"/>
                  <a:pt x="806" y="1571"/>
                </a:cubicBezTo>
                <a:cubicBezTo>
                  <a:pt x="806" y="1571"/>
                  <a:pt x="805" y="1571"/>
                  <a:pt x="805" y="1571"/>
                </a:cubicBezTo>
                <a:close/>
                <a:moveTo>
                  <a:pt x="743" y="1570"/>
                </a:moveTo>
                <a:cubicBezTo>
                  <a:pt x="743" y="1570"/>
                  <a:pt x="743" y="1570"/>
                  <a:pt x="743" y="1570"/>
                </a:cubicBezTo>
                <a:cubicBezTo>
                  <a:pt x="735" y="1570"/>
                  <a:pt x="727" y="1569"/>
                  <a:pt x="720" y="1569"/>
                </a:cubicBezTo>
                <a:cubicBezTo>
                  <a:pt x="715" y="1568"/>
                  <a:pt x="712" y="1564"/>
                  <a:pt x="712" y="1559"/>
                </a:cubicBezTo>
                <a:cubicBezTo>
                  <a:pt x="713" y="1555"/>
                  <a:pt x="717" y="1551"/>
                  <a:pt x="721" y="1552"/>
                </a:cubicBezTo>
                <a:cubicBezTo>
                  <a:pt x="729" y="1552"/>
                  <a:pt x="736" y="1553"/>
                  <a:pt x="744" y="1553"/>
                </a:cubicBezTo>
                <a:cubicBezTo>
                  <a:pt x="748" y="1553"/>
                  <a:pt x="752" y="1557"/>
                  <a:pt x="752" y="1562"/>
                </a:cubicBezTo>
                <a:cubicBezTo>
                  <a:pt x="751" y="1567"/>
                  <a:pt x="748" y="1570"/>
                  <a:pt x="743" y="1570"/>
                </a:cubicBezTo>
                <a:close/>
                <a:moveTo>
                  <a:pt x="681" y="1564"/>
                </a:moveTo>
                <a:cubicBezTo>
                  <a:pt x="681" y="1564"/>
                  <a:pt x="681" y="1564"/>
                  <a:pt x="680" y="1564"/>
                </a:cubicBezTo>
                <a:cubicBezTo>
                  <a:pt x="605" y="1554"/>
                  <a:pt x="533" y="1534"/>
                  <a:pt x="464" y="1503"/>
                </a:cubicBezTo>
                <a:cubicBezTo>
                  <a:pt x="458" y="1500"/>
                  <a:pt x="452" y="1497"/>
                  <a:pt x="446" y="1494"/>
                </a:cubicBezTo>
                <a:cubicBezTo>
                  <a:pt x="446" y="1494"/>
                  <a:pt x="446" y="1494"/>
                  <a:pt x="445" y="1494"/>
                </a:cubicBezTo>
                <a:cubicBezTo>
                  <a:pt x="410" y="1477"/>
                  <a:pt x="375" y="1457"/>
                  <a:pt x="342" y="1434"/>
                </a:cubicBezTo>
                <a:cubicBezTo>
                  <a:pt x="338" y="1431"/>
                  <a:pt x="337" y="1426"/>
                  <a:pt x="339" y="1422"/>
                </a:cubicBezTo>
                <a:cubicBezTo>
                  <a:pt x="342" y="1418"/>
                  <a:pt x="347" y="1417"/>
                  <a:pt x="351" y="1420"/>
                </a:cubicBezTo>
                <a:cubicBezTo>
                  <a:pt x="383" y="1442"/>
                  <a:pt x="418" y="1462"/>
                  <a:pt x="453" y="1479"/>
                </a:cubicBezTo>
                <a:cubicBezTo>
                  <a:pt x="453" y="1479"/>
                  <a:pt x="453" y="1479"/>
                  <a:pt x="453" y="1479"/>
                </a:cubicBezTo>
                <a:cubicBezTo>
                  <a:pt x="459" y="1482"/>
                  <a:pt x="465" y="1485"/>
                  <a:pt x="471" y="1487"/>
                </a:cubicBezTo>
                <a:cubicBezTo>
                  <a:pt x="538" y="1517"/>
                  <a:pt x="609" y="1538"/>
                  <a:pt x="682" y="1547"/>
                </a:cubicBezTo>
                <a:cubicBezTo>
                  <a:pt x="687" y="1548"/>
                  <a:pt x="690" y="1552"/>
                  <a:pt x="690" y="1557"/>
                </a:cubicBezTo>
                <a:cubicBezTo>
                  <a:pt x="689" y="1561"/>
                  <a:pt x="685" y="1564"/>
                  <a:pt x="681" y="1564"/>
                </a:cubicBezTo>
                <a:close/>
                <a:moveTo>
                  <a:pt x="1187" y="1460"/>
                </a:moveTo>
                <a:cubicBezTo>
                  <a:pt x="1184" y="1460"/>
                  <a:pt x="1181" y="1459"/>
                  <a:pt x="1179" y="1456"/>
                </a:cubicBezTo>
                <a:cubicBezTo>
                  <a:pt x="1177" y="1452"/>
                  <a:pt x="1178" y="1447"/>
                  <a:pt x="1182" y="1444"/>
                </a:cubicBezTo>
                <a:cubicBezTo>
                  <a:pt x="1189" y="1441"/>
                  <a:pt x="1195" y="1437"/>
                  <a:pt x="1201" y="1433"/>
                </a:cubicBezTo>
                <a:cubicBezTo>
                  <a:pt x="1205" y="1430"/>
                  <a:pt x="1211" y="1431"/>
                  <a:pt x="1213" y="1435"/>
                </a:cubicBezTo>
                <a:cubicBezTo>
                  <a:pt x="1216" y="1439"/>
                  <a:pt x="1214" y="1444"/>
                  <a:pt x="1211" y="1447"/>
                </a:cubicBezTo>
                <a:cubicBezTo>
                  <a:pt x="1204" y="1451"/>
                  <a:pt x="1198" y="1455"/>
                  <a:pt x="1191" y="1459"/>
                </a:cubicBezTo>
                <a:cubicBezTo>
                  <a:pt x="1190" y="1460"/>
                  <a:pt x="1188" y="1460"/>
                  <a:pt x="1187" y="1460"/>
                </a:cubicBezTo>
                <a:close/>
                <a:moveTo>
                  <a:pt x="1257" y="1412"/>
                </a:moveTo>
                <a:cubicBezTo>
                  <a:pt x="1254" y="1412"/>
                  <a:pt x="1252" y="1411"/>
                  <a:pt x="1250" y="1409"/>
                </a:cubicBezTo>
                <a:cubicBezTo>
                  <a:pt x="1247" y="1405"/>
                  <a:pt x="1248" y="1400"/>
                  <a:pt x="1252" y="1397"/>
                </a:cubicBezTo>
                <a:cubicBezTo>
                  <a:pt x="1270" y="1383"/>
                  <a:pt x="1287" y="1369"/>
                  <a:pt x="1304" y="1353"/>
                </a:cubicBezTo>
                <a:cubicBezTo>
                  <a:pt x="1308" y="1350"/>
                  <a:pt x="1313" y="1351"/>
                  <a:pt x="1316" y="1354"/>
                </a:cubicBezTo>
                <a:cubicBezTo>
                  <a:pt x="1319" y="1357"/>
                  <a:pt x="1319" y="1363"/>
                  <a:pt x="1316" y="1366"/>
                </a:cubicBezTo>
                <a:cubicBezTo>
                  <a:pt x="1298" y="1382"/>
                  <a:pt x="1280" y="1397"/>
                  <a:pt x="1262" y="1411"/>
                </a:cubicBezTo>
                <a:cubicBezTo>
                  <a:pt x="1260" y="1412"/>
                  <a:pt x="1259" y="1412"/>
                  <a:pt x="1257" y="1412"/>
                </a:cubicBezTo>
                <a:close/>
                <a:moveTo>
                  <a:pt x="297" y="1398"/>
                </a:moveTo>
                <a:cubicBezTo>
                  <a:pt x="295" y="1398"/>
                  <a:pt x="293" y="1398"/>
                  <a:pt x="291" y="1396"/>
                </a:cubicBezTo>
                <a:cubicBezTo>
                  <a:pt x="285" y="1392"/>
                  <a:pt x="279" y="1387"/>
                  <a:pt x="274" y="1382"/>
                </a:cubicBezTo>
                <a:cubicBezTo>
                  <a:pt x="270" y="1379"/>
                  <a:pt x="270" y="1373"/>
                  <a:pt x="273" y="1370"/>
                </a:cubicBezTo>
                <a:cubicBezTo>
                  <a:pt x="276" y="1366"/>
                  <a:pt x="281" y="1366"/>
                  <a:pt x="285" y="1369"/>
                </a:cubicBezTo>
                <a:cubicBezTo>
                  <a:pt x="290" y="1374"/>
                  <a:pt x="296" y="1378"/>
                  <a:pt x="302" y="1383"/>
                </a:cubicBezTo>
                <a:cubicBezTo>
                  <a:pt x="306" y="1386"/>
                  <a:pt x="306" y="1392"/>
                  <a:pt x="303" y="1395"/>
                </a:cubicBezTo>
                <a:cubicBezTo>
                  <a:pt x="302" y="1397"/>
                  <a:pt x="299" y="1398"/>
                  <a:pt x="297" y="1398"/>
                </a:cubicBezTo>
                <a:close/>
                <a:moveTo>
                  <a:pt x="250" y="1357"/>
                </a:moveTo>
                <a:cubicBezTo>
                  <a:pt x="248" y="1357"/>
                  <a:pt x="246" y="1356"/>
                  <a:pt x="244" y="1355"/>
                </a:cubicBezTo>
                <a:cubicBezTo>
                  <a:pt x="235" y="1346"/>
                  <a:pt x="226" y="1337"/>
                  <a:pt x="217" y="1328"/>
                </a:cubicBezTo>
                <a:cubicBezTo>
                  <a:pt x="169" y="1278"/>
                  <a:pt x="128" y="1222"/>
                  <a:pt x="95" y="1161"/>
                </a:cubicBezTo>
                <a:cubicBezTo>
                  <a:pt x="95" y="1161"/>
                  <a:pt x="95" y="1161"/>
                  <a:pt x="95" y="1161"/>
                </a:cubicBezTo>
                <a:cubicBezTo>
                  <a:pt x="80" y="1133"/>
                  <a:pt x="66" y="1103"/>
                  <a:pt x="54" y="1074"/>
                </a:cubicBezTo>
                <a:cubicBezTo>
                  <a:pt x="51" y="1066"/>
                  <a:pt x="48" y="1059"/>
                  <a:pt x="46" y="1051"/>
                </a:cubicBezTo>
                <a:cubicBezTo>
                  <a:pt x="44" y="1047"/>
                  <a:pt x="46" y="1042"/>
                  <a:pt x="51" y="1040"/>
                </a:cubicBezTo>
                <a:cubicBezTo>
                  <a:pt x="55" y="1039"/>
                  <a:pt x="60" y="1041"/>
                  <a:pt x="62" y="1046"/>
                </a:cubicBezTo>
                <a:cubicBezTo>
                  <a:pt x="64" y="1053"/>
                  <a:pt x="67" y="1060"/>
                  <a:pt x="70" y="1068"/>
                </a:cubicBezTo>
                <a:cubicBezTo>
                  <a:pt x="81" y="1097"/>
                  <a:pt x="95" y="1125"/>
                  <a:pt x="110" y="1153"/>
                </a:cubicBezTo>
                <a:cubicBezTo>
                  <a:pt x="110" y="1153"/>
                  <a:pt x="110" y="1153"/>
                  <a:pt x="110" y="1153"/>
                </a:cubicBezTo>
                <a:cubicBezTo>
                  <a:pt x="142" y="1212"/>
                  <a:pt x="183" y="1267"/>
                  <a:pt x="230" y="1316"/>
                </a:cubicBezTo>
                <a:cubicBezTo>
                  <a:pt x="238" y="1325"/>
                  <a:pt x="247" y="1334"/>
                  <a:pt x="256" y="1343"/>
                </a:cubicBezTo>
                <a:cubicBezTo>
                  <a:pt x="259" y="1346"/>
                  <a:pt x="259" y="1351"/>
                  <a:pt x="256" y="1355"/>
                </a:cubicBezTo>
                <a:cubicBezTo>
                  <a:pt x="254" y="1356"/>
                  <a:pt x="252" y="1357"/>
                  <a:pt x="250" y="1357"/>
                </a:cubicBezTo>
                <a:close/>
                <a:moveTo>
                  <a:pt x="1360" y="1318"/>
                </a:moveTo>
                <a:cubicBezTo>
                  <a:pt x="1358" y="1318"/>
                  <a:pt x="1356" y="1317"/>
                  <a:pt x="1354" y="1316"/>
                </a:cubicBezTo>
                <a:cubicBezTo>
                  <a:pt x="1351" y="1313"/>
                  <a:pt x="1351" y="1307"/>
                  <a:pt x="1354" y="1304"/>
                </a:cubicBezTo>
                <a:cubicBezTo>
                  <a:pt x="1408" y="1244"/>
                  <a:pt x="1453" y="1177"/>
                  <a:pt x="1486" y="1104"/>
                </a:cubicBezTo>
                <a:cubicBezTo>
                  <a:pt x="1488" y="1100"/>
                  <a:pt x="1493" y="1098"/>
                  <a:pt x="1497" y="1100"/>
                </a:cubicBezTo>
                <a:cubicBezTo>
                  <a:pt x="1501" y="1102"/>
                  <a:pt x="1503" y="1107"/>
                  <a:pt x="1501" y="1111"/>
                </a:cubicBezTo>
                <a:cubicBezTo>
                  <a:pt x="1467" y="1186"/>
                  <a:pt x="1422" y="1254"/>
                  <a:pt x="1366" y="1315"/>
                </a:cubicBezTo>
                <a:cubicBezTo>
                  <a:pt x="1365" y="1317"/>
                  <a:pt x="1362" y="1318"/>
                  <a:pt x="1360" y="1318"/>
                </a:cubicBezTo>
                <a:close/>
                <a:moveTo>
                  <a:pt x="1509" y="1079"/>
                </a:moveTo>
                <a:cubicBezTo>
                  <a:pt x="1508" y="1079"/>
                  <a:pt x="1507" y="1079"/>
                  <a:pt x="1506" y="1079"/>
                </a:cubicBezTo>
                <a:cubicBezTo>
                  <a:pt x="1502" y="1077"/>
                  <a:pt x="1499" y="1072"/>
                  <a:pt x="1501" y="1068"/>
                </a:cubicBezTo>
                <a:cubicBezTo>
                  <a:pt x="1503" y="1062"/>
                  <a:pt x="1505" y="1057"/>
                  <a:pt x="1507" y="1051"/>
                </a:cubicBezTo>
                <a:cubicBezTo>
                  <a:pt x="1509" y="1047"/>
                  <a:pt x="1509" y="1047"/>
                  <a:pt x="1509" y="1047"/>
                </a:cubicBezTo>
                <a:cubicBezTo>
                  <a:pt x="1511" y="1042"/>
                  <a:pt x="1516" y="1040"/>
                  <a:pt x="1520" y="1042"/>
                </a:cubicBezTo>
                <a:cubicBezTo>
                  <a:pt x="1524" y="1043"/>
                  <a:pt x="1527" y="1048"/>
                  <a:pt x="1525" y="1053"/>
                </a:cubicBezTo>
                <a:cubicBezTo>
                  <a:pt x="1523" y="1057"/>
                  <a:pt x="1523" y="1057"/>
                  <a:pt x="1523" y="1057"/>
                </a:cubicBezTo>
                <a:cubicBezTo>
                  <a:pt x="1521" y="1063"/>
                  <a:pt x="1519" y="1068"/>
                  <a:pt x="1517" y="1074"/>
                </a:cubicBezTo>
                <a:cubicBezTo>
                  <a:pt x="1516" y="1077"/>
                  <a:pt x="1512" y="1079"/>
                  <a:pt x="1509" y="1079"/>
                </a:cubicBezTo>
                <a:close/>
                <a:moveTo>
                  <a:pt x="1536" y="999"/>
                </a:moveTo>
                <a:cubicBezTo>
                  <a:pt x="1535" y="999"/>
                  <a:pt x="1534" y="999"/>
                  <a:pt x="1534" y="999"/>
                </a:cubicBezTo>
                <a:cubicBezTo>
                  <a:pt x="1529" y="997"/>
                  <a:pt x="1526" y="993"/>
                  <a:pt x="1528" y="988"/>
                </a:cubicBezTo>
                <a:cubicBezTo>
                  <a:pt x="1538" y="951"/>
                  <a:pt x="1545" y="912"/>
                  <a:pt x="1550" y="873"/>
                </a:cubicBezTo>
                <a:cubicBezTo>
                  <a:pt x="1550" y="873"/>
                  <a:pt x="1550" y="873"/>
                  <a:pt x="1550" y="873"/>
                </a:cubicBezTo>
                <a:cubicBezTo>
                  <a:pt x="1553" y="844"/>
                  <a:pt x="1555" y="814"/>
                  <a:pt x="1555" y="785"/>
                </a:cubicBezTo>
                <a:cubicBezTo>
                  <a:pt x="1555" y="777"/>
                  <a:pt x="1555" y="768"/>
                  <a:pt x="1554" y="759"/>
                </a:cubicBezTo>
                <a:cubicBezTo>
                  <a:pt x="1553" y="717"/>
                  <a:pt x="1548" y="675"/>
                  <a:pt x="1540" y="633"/>
                </a:cubicBezTo>
                <a:cubicBezTo>
                  <a:pt x="1539" y="629"/>
                  <a:pt x="1542" y="624"/>
                  <a:pt x="1546" y="623"/>
                </a:cubicBezTo>
                <a:cubicBezTo>
                  <a:pt x="1551" y="623"/>
                  <a:pt x="1555" y="626"/>
                  <a:pt x="1556" y="630"/>
                </a:cubicBezTo>
                <a:cubicBezTo>
                  <a:pt x="1565" y="672"/>
                  <a:pt x="1570" y="716"/>
                  <a:pt x="1571" y="758"/>
                </a:cubicBezTo>
                <a:cubicBezTo>
                  <a:pt x="1572" y="767"/>
                  <a:pt x="1572" y="776"/>
                  <a:pt x="1572" y="785"/>
                </a:cubicBezTo>
                <a:cubicBezTo>
                  <a:pt x="1572" y="815"/>
                  <a:pt x="1570" y="845"/>
                  <a:pt x="1567" y="875"/>
                </a:cubicBezTo>
                <a:cubicBezTo>
                  <a:pt x="1567" y="875"/>
                  <a:pt x="1567" y="875"/>
                  <a:pt x="1567" y="875"/>
                </a:cubicBezTo>
                <a:cubicBezTo>
                  <a:pt x="1562" y="915"/>
                  <a:pt x="1554" y="954"/>
                  <a:pt x="1544" y="993"/>
                </a:cubicBezTo>
                <a:cubicBezTo>
                  <a:pt x="1543" y="996"/>
                  <a:pt x="1540" y="999"/>
                  <a:pt x="1536" y="999"/>
                </a:cubicBezTo>
                <a:close/>
                <a:moveTo>
                  <a:pt x="35" y="998"/>
                </a:moveTo>
                <a:cubicBezTo>
                  <a:pt x="31" y="998"/>
                  <a:pt x="28" y="995"/>
                  <a:pt x="27" y="991"/>
                </a:cubicBezTo>
                <a:cubicBezTo>
                  <a:pt x="25" y="984"/>
                  <a:pt x="23" y="976"/>
                  <a:pt x="21" y="969"/>
                </a:cubicBezTo>
                <a:cubicBezTo>
                  <a:pt x="20" y="965"/>
                  <a:pt x="23" y="960"/>
                  <a:pt x="28" y="959"/>
                </a:cubicBezTo>
                <a:cubicBezTo>
                  <a:pt x="32" y="958"/>
                  <a:pt x="37" y="961"/>
                  <a:pt x="38" y="965"/>
                </a:cubicBezTo>
                <a:cubicBezTo>
                  <a:pt x="39" y="972"/>
                  <a:pt x="41" y="980"/>
                  <a:pt x="43" y="987"/>
                </a:cubicBezTo>
                <a:cubicBezTo>
                  <a:pt x="44" y="991"/>
                  <a:pt x="42" y="996"/>
                  <a:pt x="37" y="997"/>
                </a:cubicBezTo>
                <a:cubicBezTo>
                  <a:pt x="37" y="997"/>
                  <a:pt x="36" y="998"/>
                  <a:pt x="35" y="998"/>
                </a:cubicBezTo>
                <a:close/>
                <a:moveTo>
                  <a:pt x="21" y="937"/>
                </a:moveTo>
                <a:cubicBezTo>
                  <a:pt x="17" y="937"/>
                  <a:pt x="14" y="934"/>
                  <a:pt x="13" y="930"/>
                </a:cubicBezTo>
                <a:cubicBezTo>
                  <a:pt x="4" y="882"/>
                  <a:pt x="0" y="834"/>
                  <a:pt x="0" y="786"/>
                </a:cubicBezTo>
                <a:cubicBezTo>
                  <a:pt x="0" y="783"/>
                  <a:pt x="0" y="779"/>
                  <a:pt x="0" y="776"/>
                </a:cubicBezTo>
                <a:cubicBezTo>
                  <a:pt x="0" y="746"/>
                  <a:pt x="2" y="715"/>
                  <a:pt x="6" y="685"/>
                </a:cubicBezTo>
                <a:cubicBezTo>
                  <a:pt x="6" y="685"/>
                  <a:pt x="6" y="685"/>
                  <a:pt x="6" y="685"/>
                </a:cubicBezTo>
                <a:cubicBezTo>
                  <a:pt x="11" y="645"/>
                  <a:pt x="19" y="606"/>
                  <a:pt x="30" y="568"/>
                </a:cubicBezTo>
                <a:cubicBezTo>
                  <a:pt x="32" y="563"/>
                  <a:pt x="36" y="560"/>
                  <a:pt x="41" y="562"/>
                </a:cubicBezTo>
                <a:cubicBezTo>
                  <a:pt x="45" y="563"/>
                  <a:pt x="48" y="568"/>
                  <a:pt x="47" y="572"/>
                </a:cubicBezTo>
                <a:cubicBezTo>
                  <a:pt x="36" y="610"/>
                  <a:pt x="28" y="648"/>
                  <a:pt x="23" y="687"/>
                </a:cubicBezTo>
                <a:cubicBezTo>
                  <a:pt x="23" y="687"/>
                  <a:pt x="23" y="687"/>
                  <a:pt x="23" y="687"/>
                </a:cubicBezTo>
                <a:cubicBezTo>
                  <a:pt x="19" y="717"/>
                  <a:pt x="17" y="747"/>
                  <a:pt x="17" y="777"/>
                </a:cubicBezTo>
                <a:cubicBezTo>
                  <a:pt x="17" y="780"/>
                  <a:pt x="17" y="783"/>
                  <a:pt x="17" y="786"/>
                </a:cubicBezTo>
                <a:cubicBezTo>
                  <a:pt x="17" y="833"/>
                  <a:pt x="21" y="880"/>
                  <a:pt x="30" y="927"/>
                </a:cubicBezTo>
                <a:cubicBezTo>
                  <a:pt x="30" y="931"/>
                  <a:pt x="27" y="936"/>
                  <a:pt x="23" y="937"/>
                </a:cubicBezTo>
                <a:cubicBezTo>
                  <a:pt x="22" y="937"/>
                  <a:pt x="22" y="937"/>
                  <a:pt x="21" y="937"/>
                </a:cubicBezTo>
                <a:close/>
                <a:moveTo>
                  <a:pt x="1539" y="602"/>
                </a:moveTo>
                <a:cubicBezTo>
                  <a:pt x="1535" y="602"/>
                  <a:pt x="1532" y="599"/>
                  <a:pt x="1531" y="595"/>
                </a:cubicBezTo>
                <a:cubicBezTo>
                  <a:pt x="1529" y="588"/>
                  <a:pt x="1527" y="581"/>
                  <a:pt x="1525" y="574"/>
                </a:cubicBezTo>
                <a:cubicBezTo>
                  <a:pt x="1524" y="569"/>
                  <a:pt x="1526" y="564"/>
                  <a:pt x="1531" y="563"/>
                </a:cubicBezTo>
                <a:cubicBezTo>
                  <a:pt x="1536" y="562"/>
                  <a:pt x="1540" y="565"/>
                  <a:pt x="1541" y="569"/>
                </a:cubicBezTo>
                <a:cubicBezTo>
                  <a:pt x="1544" y="576"/>
                  <a:pt x="1546" y="584"/>
                  <a:pt x="1547" y="591"/>
                </a:cubicBezTo>
                <a:cubicBezTo>
                  <a:pt x="1549" y="596"/>
                  <a:pt x="1546" y="600"/>
                  <a:pt x="1541" y="601"/>
                </a:cubicBezTo>
                <a:cubicBezTo>
                  <a:pt x="1541" y="602"/>
                  <a:pt x="1540" y="602"/>
                  <a:pt x="1539" y="602"/>
                </a:cubicBezTo>
                <a:close/>
                <a:moveTo>
                  <a:pt x="1514" y="521"/>
                </a:moveTo>
                <a:cubicBezTo>
                  <a:pt x="1510" y="521"/>
                  <a:pt x="1507" y="519"/>
                  <a:pt x="1506" y="515"/>
                </a:cubicBezTo>
                <a:cubicBezTo>
                  <a:pt x="1500" y="500"/>
                  <a:pt x="1494" y="485"/>
                  <a:pt x="1488" y="471"/>
                </a:cubicBezTo>
                <a:cubicBezTo>
                  <a:pt x="1478" y="450"/>
                  <a:pt x="1468" y="429"/>
                  <a:pt x="1456" y="409"/>
                </a:cubicBezTo>
                <a:cubicBezTo>
                  <a:pt x="1456" y="409"/>
                  <a:pt x="1456" y="409"/>
                  <a:pt x="1456" y="409"/>
                </a:cubicBezTo>
                <a:cubicBezTo>
                  <a:pt x="1419" y="343"/>
                  <a:pt x="1372" y="282"/>
                  <a:pt x="1317" y="229"/>
                </a:cubicBezTo>
                <a:cubicBezTo>
                  <a:pt x="1314" y="226"/>
                  <a:pt x="1311" y="224"/>
                  <a:pt x="1308" y="221"/>
                </a:cubicBezTo>
                <a:cubicBezTo>
                  <a:pt x="1304" y="218"/>
                  <a:pt x="1304" y="212"/>
                  <a:pt x="1307" y="209"/>
                </a:cubicBezTo>
                <a:cubicBezTo>
                  <a:pt x="1311" y="205"/>
                  <a:pt x="1316" y="205"/>
                  <a:pt x="1319" y="208"/>
                </a:cubicBezTo>
                <a:cubicBezTo>
                  <a:pt x="1322" y="211"/>
                  <a:pt x="1326" y="214"/>
                  <a:pt x="1329" y="217"/>
                </a:cubicBezTo>
                <a:cubicBezTo>
                  <a:pt x="1385" y="271"/>
                  <a:pt x="1433" y="333"/>
                  <a:pt x="1471" y="400"/>
                </a:cubicBezTo>
                <a:cubicBezTo>
                  <a:pt x="1471" y="400"/>
                  <a:pt x="1471" y="400"/>
                  <a:pt x="1471" y="400"/>
                </a:cubicBezTo>
                <a:cubicBezTo>
                  <a:pt x="1483" y="421"/>
                  <a:pt x="1494" y="442"/>
                  <a:pt x="1503" y="464"/>
                </a:cubicBezTo>
                <a:cubicBezTo>
                  <a:pt x="1510" y="479"/>
                  <a:pt x="1516" y="494"/>
                  <a:pt x="1522" y="509"/>
                </a:cubicBezTo>
                <a:cubicBezTo>
                  <a:pt x="1523" y="514"/>
                  <a:pt x="1521" y="519"/>
                  <a:pt x="1517" y="520"/>
                </a:cubicBezTo>
                <a:cubicBezTo>
                  <a:pt x="1516" y="521"/>
                  <a:pt x="1515" y="521"/>
                  <a:pt x="1514" y="521"/>
                </a:cubicBezTo>
                <a:close/>
                <a:moveTo>
                  <a:pt x="58" y="519"/>
                </a:moveTo>
                <a:cubicBezTo>
                  <a:pt x="57" y="519"/>
                  <a:pt x="56" y="519"/>
                  <a:pt x="55" y="519"/>
                </a:cubicBezTo>
                <a:cubicBezTo>
                  <a:pt x="51" y="517"/>
                  <a:pt x="48" y="512"/>
                  <a:pt x="50" y="508"/>
                </a:cubicBezTo>
                <a:cubicBezTo>
                  <a:pt x="53" y="501"/>
                  <a:pt x="55" y="494"/>
                  <a:pt x="58" y="487"/>
                </a:cubicBezTo>
                <a:cubicBezTo>
                  <a:pt x="60" y="482"/>
                  <a:pt x="65" y="480"/>
                  <a:pt x="69" y="482"/>
                </a:cubicBezTo>
                <a:cubicBezTo>
                  <a:pt x="74" y="484"/>
                  <a:pt x="76" y="489"/>
                  <a:pt x="74" y="493"/>
                </a:cubicBezTo>
                <a:cubicBezTo>
                  <a:pt x="71" y="500"/>
                  <a:pt x="68" y="507"/>
                  <a:pt x="66" y="514"/>
                </a:cubicBezTo>
                <a:cubicBezTo>
                  <a:pt x="65" y="517"/>
                  <a:pt x="61" y="519"/>
                  <a:pt x="58" y="519"/>
                </a:cubicBezTo>
                <a:close/>
                <a:moveTo>
                  <a:pt x="82" y="462"/>
                </a:moveTo>
                <a:cubicBezTo>
                  <a:pt x="81" y="462"/>
                  <a:pt x="80" y="462"/>
                  <a:pt x="79" y="461"/>
                </a:cubicBezTo>
                <a:cubicBezTo>
                  <a:pt x="74" y="459"/>
                  <a:pt x="72" y="454"/>
                  <a:pt x="74" y="450"/>
                </a:cubicBezTo>
                <a:cubicBezTo>
                  <a:pt x="109" y="376"/>
                  <a:pt x="156" y="308"/>
                  <a:pt x="212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8" y="241"/>
                  <a:pt x="224" y="235"/>
                  <a:pt x="230" y="229"/>
                </a:cubicBezTo>
                <a:cubicBezTo>
                  <a:pt x="252" y="207"/>
                  <a:pt x="276" y="186"/>
                  <a:pt x="301" y="167"/>
                </a:cubicBezTo>
                <a:cubicBezTo>
                  <a:pt x="304" y="164"/>
                  <a:pt x="310" y="164"/>
                  <a:pt x="313" y="168"/>
                </a:cubicBezTo>
                <a:cubicBezTo>
                  <a:pt x="316" y="172"/>
                  <a:pt x="315" y="177"/>
                  <a:pt x="311" y="180"/>
                </a:cubicBezTo>
                <a:cubicBezTo>
                  <a:pt x="287" y="199"/>
                  <a:pt x="264" y="220"/>
                  <a:pt x="242" y="241"/>
                </a:cubicBezTo>
                <a:cubicBezTo>
                  <a:pt x="236" y="247"/>
                  <a:pt x="230" y="253"/>
                  <a:pt x="225" y="259"/>
                </a:cubicBezTo>
                <a:cubicBezTo>
                  <a:pt x="225" y="259"/>
                  <a:pt x="225" y="259"/>
                  <a:pt x="225" y="259"/>
                </a:cubicBezTo>
                <a:cubicBezTo>
                  <a:pt x="169" y="318"/>
                  <a:pt x="124" y="385"/>
                  <a:pt x="90" y="457"/>
                </a:cubicBezTo>
                <a:cubicBezTo>
                  <a:pt x="88" y="460"/>
                  <a:pt x="85" y="462"/>
                  <a:pt x="82" y="462"/>
                </a:cubicBezTo>
                <a:close/>
                <a:moveTo>
                  <a:pt x="1284" y="197"/>
                </a:moveTo>
                <a:cubicBezTo>
                  <a:pt x="1282" y="197"/>
                  <a:pt x="1280" y="196"/>
                  <a:pt x="1278" y="195"/>
                </a:cubicBezTo>
                <a:cubicBezTo>
                  <a:pt x="1273" y="190"/>
                  <a:pt x="1267" y="185"/>
                  <a:pt x="1261" y="181"/>
                </a:cubicBezTo>
                <a:cubicBezTo>
                  <a:pt x="1257" y="178"/>
                  <a:pt x="1257" y="173"/>
                  <a:pt x="1260" y="169"/>
                </a:cubicBezTo>
                <a:cubicBezTo>
                  <a:pt x="1263" y="165"/>
                  <a:pt x="1268" y="165"/>
                  <a:pt x="1272" y="167"/>
                </a:cubicBezTo>
                <a:cubicBezTo>
                  <a:pt x="1278" y="172"/>
                  <a:pt x="1284" y="177"/>
                  <a:pt x="1289" y="182"/>
                </a:cubicBezTo>
                <a:cubicBezTo>
                  <a:pt x="1293" y="185"/>
                  <a:pt x="1293" y="190"/>
                  <a:pt x="1290" y="194"/>
                </a:cubicBezTo>
                <a:cubicBezTo>
                  <a:pt x="1289" y="196"/>
                  <a:pt x="1286" y="197"/>
                  <a:pt x="1284" y="197"/>
                </a:cubicBezTo>
                <a:close/>
                <a:moveTo>
                  <a:pt x="1216" y="146"/>
                </a:moveTo>
                <a:cubicBezTo>
                  <a:pt x="1214" y="146"/>
                  <a:pt x="1213" y="146"/>
                  <a:pt x="1211" y="145"/>
                </a:cubicBezTo>
                <a:cubicBezTo>
                  <a:pt x="1179" y="123"/>
                  <a:pt x="1144" y="104"/>
                  <a:pt x="1109" y="87"/>
                </a:cubicBezTo>
                <a:cubicBezTo>
                  <a:pt x="1109" y="87"/>
                  <a:pt x="1109" y="87"/>
                  <a:pt x="1109" y="87"/>
                </a:cubicBezTo>
                <a:cubicBezTo>
                  <a:pt x="1095" y="81"/>
                  <a:pt x="1082" y="75"/>
                  <a:pt x="1068" y="70"/>
                </a:cubicBezTo>
                <a:cubicBezTo>
                  <a:pt x="1007" y="46"/>
                  <a:pt x="944" y="30"/>
                  <a:pt x="878" y="22"/>
                </a:cubicBezTo>
                <a:cubicBezTo>
                  <a:pt x="874" y="21"/>
                  <a:pt x="870" y="17"/>
                  <a:pt x="871" y="12"/>
                </a:cubicBezTo>
                <a:cubicBezTo>
                  <a:pt x="872" y="8"/>
                  <a:pt x="876" y="4"/>
                  <a:pt x="880" y="5"/>
                </a:cubicBezTo>
                <a:cubicBezTo>
                  <a:pt x="947" y="13"/>
                  <a:pt x="1012" y="29"/>
                  <a:pt x="1074" y="54"/>
                </a:cubicBezTo>
                <a:cubicBezTo>
                  <a:pt x="1088" y="59"/>
                  <a:pt x="1102" y="65"/>
                  <a:pt x="1116" y="72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52" y="89"/>
                  <a:pt x="1187" y="108"/>
                  <a:pt x="1221" y="131"/>
                </a:cubicBezTo>
                <a:cubicBezTo>
                  <a:pt x="1225" y="133"/>
                  <a:pt x="1226" y="138"/>
                  <a:pt x="1223" y="142"/>
                </a:cubicBezTo>
                <a:cubicBezTo>
                  <a:pt x="1221" y="145"/>
                  <a:pt x="1219" y="146"/>
                  <a:pt x="1216" y="146"/>
                </a:cubicBezTo>
                <a:close/>
                <a:moveTo>
                  <a:pt x="356" y="145"/>
                </a:moveTo>
                <a:cubicBezTo>
                  <a:pt x="354" y="145"/>
                  <a:pt x="351" y="144"/>
                  <a:pt x="349" y="141"/>
                </a:cubicBezTo>
                <a:cubicBezTo>
                  <a:pt x="347" y="138"/>
                  <a:pt x="348" y="132"/>
                  <a:pt x="352" y="130"/>
                </a:cubicBezTo>
                <a:cubicBezTo>
                  <a:pt x="358" y="126"/>
                  <a:pt x="364" y="121"/>
                  <a:pt x="371" y="117"/>
                </a:cubicBezTo>
                <a:cubicBezTo>
                  <a:pt x="375" y="115"/>
                  <a:pt x="380" y="116"/>
                  <a:pt x="383" y="120"/>
                </a:cubicBezTo>
                <a:cubicBezTo>
                  <a:pt x="385" y="124"/>
                  <a:pt x="384" y="129"/>
                  <a:pt x="380" y="132"/>
                </a:cubicBezTo>
                <a:cubicBezTo>
                  <a:pt x="374" y="136"/>
                  <a:pt x="367" y="140"/>
                  <a:pt x="361" y="144"/>
                </a:cubicBezTo>
                <a:cubicBezTo>
                  <a:pt x="360" y="145"/>
                  <a:pt x="358" y="145"/>
                  <a:pt x="356" y="145"/>
                </a:cubicBezTo>
                <a:close/>
                <a:moveTo>
                  <a:pt x="410" y="113"/>
                </a:moveTo>
                <a:cubicBezTo>
                  <a:pt x="407" y="113"/>
                  <a:pt x="404" y="111"/>
                  <a:pt x="402" y="109"/>
                </a:cubicBezTo>
                <a:cubicBezTo>
                  <a:pt x="400" y="105"/>
                  <a:pt x="401" y="99"/>
                  <a:pt x="405" y="97"/>
                </a:cubicBezTo>
                <a:cubicBezTo>
                  <a:pt x="430" y="84"/>
                  <a:pt x="455" y="71"/>
                  <a:pt x="481" y="61"/>
                </a:cubicBezTo>
                <a:cubicBezTo>
                  <a:pt x="530" y="40"/>
                  <a:pt x="582" y="24"/>
                  <a:pt x="636" y="14"/>
                </a:cubicBezTo>
                <a:cubicBezTo>
                  <a:pt x="636" y="14"/>
                  <a:pt x="636" y="14"/>
                  <a:pt x="636" y="14"/>
                </a:cubicBezTo>
                <a:cubicBezTo>
                  <a:pt x="675" y="6"/>
                  <a:pt x="715" y="1"/>
                  <a:pt x="755" y="0"/>
                </a:cubicBezTo>
                <a:cubicBezTo>
                  <a:pt x="760" y="0"/>
                  <a:pt x="764" y="3"/>
                  <a:pt x="764" y="8"/>
                </a:cubicBezTo>
                <a:cubicBezTo>
                  <a:pt x="764" y="13"/>
                  <a:pt x="760" y="17"/>
                  <a:pt x="756" y="17"/>
                </a:cubicBezTo>
                <a:cubicBezTo>
                  <a:pt x="717" y="18"/>
                  <a:pt x="677" y="23"/>
                  <a:pt x="639" y="30"/>
                </a:cubicBezTo>
                <a:cubicBezTo>
                  <a:pt x="639" y="30"/>
                  <a:pt x="639" y="30"/>
                  <a:pt x="639" y="30"/>
                </a:cubicBezTo>
                <a:cubicBezTo>
                  <a:pt x="587" y="40"/>
                  <a:pt x="536" y="56"/>
                  <a:pt x="487" y="76"/>
                </a:cubicBezTo>
                <a:cubicBezTo>
                  <a:pt x="462" y="87"/>
                  <a:pt x="438" y="99"/>
                  <a:pt x="414" y="112"/>
                </a:cubicBezTo>
                <a:cubicBezTo>
                  <a:pt x="412" y="113"/>
                  <a:pt x="411" y="113"/>
                  <a:pt x="410" y="113"/>
                </a:cubicBezTo>
                <a:close/>
                <a:moveTo>
                  <a:pt x="840" y="18"/>
                </a:moveTo>
                <a:cubicBezTo>
                  <a:pt x="840" y="18"/>
                  <a:pt x="840" y="18"/>
                  <a:pt x="839" y="18"/>
                </a:cubicBezTo>
                <a:cubicBezTo>
                  <a:pt x="832" y="18"/>
                  <a:pt x="824" y="17"/>
                  <a:pt x="817" y="17"/>
                </a:cubicBezTo>
                <a:cubicBezTo>
                  <a:pt x="812" y="17"/>
                  <a:pt x="809" y="13"/>
                  <a:pt x="809" y="8"/>
                </a:cubicBezTo>
                <a:cubicBezTo>
                  <a:pt x="809" y="3"/>
                  <a:pt x="813" y="0"/>
                  <a:pt x="818" y="0"/>
                </a:cubicBezTo>
                <a:cubicBezTo>
                  <a:pt x="825" y="0"/>
                  <a:pt x="833" y="1"/>
                  <a:pt x="841" y="1"/>
                </a:cubicBezTo>
                <a:cubicBezTo>
                  <a:pt x="845" y="2"/>
                  <a:pt x="849" y="6"/>
                  <a:pt x="849" y="10"/>
                </a:cubicBezTo>
                <a:cubicBezTo>
                  <a:pt x="848" y="15"/>
                  <a:pt x="844" y="18"/>
                  <a:pt x="840" y="18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698" tIns="22846" rIns="45698" bIns="22846" numCol="1" anchor="t" anchorCtr="0" compatLnSpc="1">
            <a:prstTxWarp prst="textNoShape">
              <a:avLst/>
            </a:prstTxWarp>
          </a:bodyPr>
          <a:lstStyle/>
          <a:p>
            <a:pPr defTabSz="228468">
              <a:buClrTx/>
              <a:defRPr/>
            </a:pPr>
            <a:endParaRPr lang="en-US" sz="900" kern="1200">
              <a:solidFill>
                <a:srgbClr val="172144"/>
              </a:solidFill>
              <a:latin typeface="Calibri"/>
              <a:ea typeface="+mn-ea"/>
            </a:endParaRPr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xmlns="" id="{8C5CEC1D-D1D4-4550-A78C-551284B22354}"/>
              </a:ext>
            </a:extLst>
          </p:cNvPr>
          <p:cNvSpPr>
            <a:spLocks noEditPoints="1"/>
          </p:cNvSpPr>
          <p:nvPr/>
        </p:nvSpPr>
        <p:spPr bwMode="auto">
          <a:xfrm>
            <a:off x="4906327" y="2236794"/>
            <a:ext cx="2380940" cy="2384425"/>
          </a:xfrm>
          <a:custGeom>
            <a:avLst/>
            <a:gdLst>
              <a:gd name="T0" fmla="*/ 733 w 1499"/>
              <a:gd name="T1" fmla="*/ 1483 h 1500"/>
              <a:gd name="T2" fmla="*/ 638 w 1499"/>
              <a:gd name="T3" fmla="*/ 1492 h 1500"/>
              <a:gd name="T4" fmla="*/ 639 w 1499"/>
              <a:gd name="T5" fmla="*/ 1475 h 1500"/>
              <a:gd name="T6" fmla="*/ 592 w 1499"/>
              <a:gd name="T7" fmla="*/ 1483 h 1500"/>
              <a:gd name="T8" fmla="*/ 601 w 1499"/>
              <a:gd name="T9" fmla="*/ 1470 h 1500"/>
              <a:gd name="T10" fmla="*/ 949 w 1499"/>
              <a:gd name="T11" fmla="*/ 1456 h 1500"/>
              <a:gd name="T12" fmla="*/ 952 w 1499"/>
              <a:gd name="T13" fmla="*/ 1472 h 1500"/>
              <a:gd name="T14" fmla="*/ 300 w 1499"/>
              <a:gd name="T15" fmla="*/ 1340 h 1500"/>
              <a:gd name="T16" fmla="*/ 1037 w 1499"/>
              <a:gd name="T17" fmla="*/ 1442 h 1500"/>
              <a:gd name="T18" fmla="*/ 1078 w 1499"/>
              <a:gd name="T19" fmla="*/ 1423 h 1500"/>
              <a:gd name="T20" fmla="*/ 1271 w 1499"/>
              <a:gd name="T21" fmla="*/ 1286 h 1500"/>
              <a:gd name="T22" fmla="*/ 272 w 1499"/>
              <a:gd name="T23" fmla="*/ 1325 h 1500"/>
              <a:gd name="T24" fmla="*/ 272 w 1499"/>
              <a:gd name="T25" fmla="*/ 1325 h 1500"/>
              <a:gd name="T26" fmla="*/ 201 w 1499"/>
              <a:gd name="T27" fmla="*/ 1248 h 1500"/>
              <a:gd name="T28" fmla="*/ 238 w 1499"/>
              <a:gd name="T29" fmla="*/ 1295 h 1500"/>
              <a:gd name="T30" fmla="*/ 1330 w 1499"/>
              <a:gd name="T31" fmla="*/ 1212 h 1500"/>
              <a:gd name="T32" fmla="*/ 170 w 1499"/>
              <a:gd name="T33" fmla="*/ 1226 h 1500"/>
              <a:gd name="T34" fmla="*/ 71 w 1499"/>
              <a:gd name="T35" fmla="*/ 1027 h 1500"/>
              <a:gd name="T36" fmla="*/ 1345 w 1499"/>
              <a:gd name="T37" fmla="*/ 1178 h 1500"/>
              <a:gd name="T38" fmla="*/ 1377 w 1499"/>
              <a:gd name="T39" fmla="*/ 1154 h 1500"/>
              <a:gd name="T40" fmla="*/ 1475 w 1499"/>
              <a:gd name="T41" fmla="*/ 941 h 1500"/>
              <a:gd name="T42" fmla="*/ 38 w 1499"/>
              <a:gd name="T43" fmla="*/ 980 h 1500"/>
              <a:gd name="T44" fmla="*/ 46 w 1499"/>
              <a:gd name="T45" fmla="*/ 993 h 1500"/>
              <a:gd name="T46" fmla="*/ 31 w 1499"/>
              <a:gd name="T47" fmla="*/ 895 h 1500"/>
              <a:gd name="T48" fmla="*/ 1470 w 1499"/>
              <a:gd name="T49" fmla="*/ 900 h 1500"/>
              <a:gd name="T50" fmla="*/ 1486 w 1499"/>
              <a:gd name="T51" fmla="*/ 897 h 1500"/>
              <a:gd name="T52" fmla="*/ 10 w 1499"/>
              <a:gd name="T53" fmla="*/ 625 h 1500"/>
              <a:gd name="T54" fmla="*/ 15 w 1499"/>
              <a:gd name="T55" fmla="*/ 861 h 1500"/>
              <a:gd name="T56" fmla="*/ 1498 w 1499"/>
              <a:gd name="T57" fmla="*/ 806 h 1500"/>
              <a:gd name="T58" fmla="*/ 1486 w 1499"/>
              <a:gd name="T59" fmla="*/ 663 h 1500"/>
              <a:gd name="T60" fmla="*/ 1473 w 1499"/>
              <a:gd name="T61" fmla="*/ 628 h 1500"/>
              <a:gd name="T62" fmla="*/ 1481 w 1499"/>
              <a:gd name="T63" fmla="*/ 635 h 1500"/>
              <a:gd name="T64" fmla="*/ 29 w 1499"/>
              <a:gd name="T65" fmla="*/ 574 h 1500"/>
              <a:gd name="T66" fmla="*/ 1381 w 1499"/>
              <a:gd name="T67" fmla="*/ 377 h 1500"/>
              <a:gd name="T68" fmla="*/ 1474 w 1499"/>
              <a:gd name="T69" fmla="*/ 590 h 1500"/>
              <a:gd name="T70" fmla="*/ 45 w 1499"/>
              <a:gd name="T71" fmla="*/ 493 h 1500"/>
              <a:gd name="T72" fmla="*/ 66 w 1499"/>
              <a:gd name="T73" fmla="*/ 461 h 1500"/>
              <a:gd name="T74" fmla="*/ 197 w 1499"/>
              <a:gd name="T75" fmla="*/ 269 h 1500"/>
              <a:gd name="T76" fmla="*/ 1331 w 1499"/>
              <a:gd name="T77" fmla="*/ 303 h 1500"/>
              <a:gd name="T78" fmla="*/ 1369 w 1499"/>
              <a:gd name="T79" fmla="*/ 341 h 1500"/>
              <a:gd name="T80" fmla="*/ 1315 w 1499"/>
              <a:gd name="T81" fmla="*/ 257 h 1500"/>
              <a:gd name="T82" fmla="*/ 215 w 1499"/>
              <a:gd name="T83" fmla="*/ 224 h 1500"/>
              <a:gd name="T84" fmla="*/ 1250 w 1499"/>
              <a:gd name="T85" fmla="*/ 214 h 1500"/>
              <a:gd name="T86" fmla="*/ 1284 w 1499"/>
              <a:gd name="T87" fmla="*/ 224 h 1500"/>
              <a:gd name="T88" fmla="*/ 248 w 1499"/>
              <a:gd name="T89" fmla="*/ 192 h 1500"/>
              <a:gd name="T90" fmla="*/ 325 w 1499"/>
              <a:gd name="T91" fmla="*/ 151 h 1500"/>
              <a:gd name="T92" fmla="*/ 524 w 1499"/>
              <a:gd name="T93" fmla="*/ 34 h 1500"/>
              <a:gd name="T94" fmla="*/ 325 w 1499"/>
              <a:gd name="T95" fmla="*/ 151 h 1500"/>
              <a:gd name="T96" fmla="*/ 1060 w 1499"/>
              <a:gd name="T97" fmla="*/ 67 h 1500"/>
              <a:gd name="T98" fmla="*/ 964 w 1499"/>
              <a:gd name="T99" fmla="*/ 40 h 1500"/>
              <a:gd name="T100" fmla="*/ 562 w 1499"/>
              <a:gd name="T101" fmla="*/ 32 h 1500"/>
              <a:gd name="T102" fmla="*/ 572 w 1499"/>
              <a:gd name="T103" fmla="*/ 39 h 1500"/>
              <a:gd name="T104" fmla="*/ 705 w 1499"/>
              <a:gd name="T105" fmla="*/ 18 h 1500"/>
              <a:gd name="T106" fmla="*/ 936 w 1499"/>
              <a:gd name="T107" fmla="*/ 26 h 1500"/>
              <a:gd name="T108" fmla="*/ 658 w 1499"/>
              <a:gd name="T109" fmla="*/ 6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99" h="1500">
                <a:moveTo>
                  <a:pt x="750" y="1500"/>
                </a:moveTo>
                <a:cubicBezTo>
                  <a:pt x="744" y="1500"/>
                  <a:pt x="738" y="1500"/>
                  <a:pt x="733" y="1500"/>
                </a:cubicBezTo>
                <a:cubicBezTo>
                  <a:pt x="716" y="1499"/>
                  <a:pt x="699" y="1498"/>
                  <a:pt x="682" y="1497"/>
                </a:cubicBezTo>
                <a:cubicBezTo>
                  <a:pt x="677" y="1497"/>
                  <a:pt x="674" y="1492"/>
                  <a:pt x="674" y="1488"/>
                </a:cubicBezTo>
                <a:cubicBezTo>
                  <a:pt x="675" y="1483"/>
                  <a:pt x="679" y="1480"/>
                  <a:pt x="684" y="1480"/>
                </a:cubicBezTo>
                <a:cubicBezTo>
                  <a:pt x="700" y="1482"/>
                  <a:pt x="717" y="1482"/>
                  <a:pt x="733" y="1483"/>
                </a:cubicBezTo>
                <a:cubicBezTo>
                  <a:pt x="739" y="1483"/>
                  <a:pt x="744" y="1483"/>
                  <a:pt x="750" y="1483"/>
                </a:cubicBezTo>
                <a:cubicBezTo>
                  <a:pt x="803" y="1483"/>
                  <a:pt x="855" y="1477"/>
                  <a:pt x="906" y="1466"/>
                </a:cubicBezTo>
                <a:cubicBezTo>
                  <a:pt x="911" y="1465"/>
                  <a:pt x="915" y="1468"/>
                  <a:pt x="916" y="1473"/>
                </a:cubicBezTo>
                <a:cubicBezTo>
                  <a:pt x="917" y="1477"/>
                  <a:pt x="914" y="1482"/>
                  <a:pt x="910" y="1483"/>
                </a:cubicBezTo>
                <a:cubicBezTo>
                  <a:pt x="857" y="1494"/>
                  <a:pt x="804" y="1500"/>
                  <a:pt x="750" y="1500"/>
                </a:cubicBezTo>
                <a:close/>
                <a:moveTo>
                  <a:pt x="638" y="1492"/>
                </a:moveTo>
                <a:cubicBezTo>
                  <a:pt x="638" y="1492"/>
                  <a:pt x="637" y="1492"/>
                  <a:pt x="637" y="1492"/>
                </a:cubicBezTo>
                <a:cubicBezTo>
                  <a:pt x="637" y="1491"/>
                  <a:pt x="637" y="1491"/>
                  <a:pt x="637" y="1491"/>
                </a:cubicBezTo>
                <a:cubicBezTo>
                  <a:pt x="634" y="1491"/>
                  <a:pt x="632" y="1490"/>
                  <a:pt x="631" y="1488"/>
                </a:cubicBezTo>
                <a:cubicBezTo>
                  <a:pt x="630" y="1486"/>
                  <a:pt x="629" y="1484"/>
                  <a:pt x="630" y="1482"/>
                </a:cubicBezTo>
                <a:cubicBezTo>
                  <a:pt x="630" y="1477"/>
                  <a:pt x="634" y="1474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41" y="1475"/>
                  <a:pt x="643" y="1476"/>
                  <a:pt x="645" y="1478"/>
                </a:cubicBezTo>
                <a:cubicBezTo>
                  <a:pt x="646" y="1480"/>
                  <a:pt x="647" y="1482"/>
                  <a:pt x="646" y="1484"/>
                </a:cubicBezTo>
                <a:cubicBezTo>
                  <a:pt x="646" y="1489"/>
                  <a:pt x="642" y="1492"/>
                  <a:pt x="638" y="1492"/>
                </a:cubicBezTo>
                <a:close/>
                <a:moveTo>
                  <a:pt x="593" y="1484"/>
                </a:moveTo>
                <a:cubicBezTo>
                  <a:pt x="593" y="1484"/>
                  <a:pt x="592" y="1483"/>
                  <a:pt x="592" y="1483"/>
                </a:cubicBezTo>
                <a:cubicBezTo>
                  <a:pt x="577" y="1480"/>
                  <a:pt x="562" y="1476"/>
                  <a:pt x="547" y="1472"/>
                </a:cubicBezTo>
                <a:cubicBezTo>
                  <a:pt x="545" y="1472"/>
                  <a:pt x="543" y="1470"/>
                  <a:pt x="542" y="1468"/>
                </a:cubicBezTo>
                <a:cubicBezTo>
                  <a:pt x="541" y="1466"/>
                  <a:pt x="541" y="1464"/>
                  <a:pt x="541" y="1462"/>
                </a:cubicBezTo>
                <a:cubicBezTo>
                  <a:pt x="543" y="1458"/>
                  <a:pt x="547" y="1455"/>
                  <a:pt x="552" y="1456"/>
                </a:cubicBezTo>
                <a:cubicBezTo>
                  <a:pt x="566" y="1460"/>
                  <a:pt x="581" y="1464"/>
                  <a:pt x="595" y="1467"/>
                </a:cubicBezTo>
                <a:cubicBezTo>
                  <a:pt x="597" y="1467"/>
                  <a:pt x="599" y="1469"/>
                  <a:pt x="601" y="1470"/>
                </a:cubicBezTo>
                <a:cubicBezTo>
                  <a:pt x="602" y="1472"/>
                  <a:pt x="602" y="1475"/>
                  <a:pt x="602" y="1477"/>
                </a:cubicBezTo>
                <a:cubicBezTo>
                  <a:pt x="601" y="1481"/>
                  <a:pt x="597" y="1484"/>
                  <a:pt x="593" y="1484"/>
                </a:cubicBezTo>
                <a:close/>
                <a:moveTo>
                  <a:pt x="952" y="1472"/>
                </a:moveTo>
                <a:cubicBezTo>
                  <a:pt x="948" y="1472"/>
                  <a:pt x="945" y="1470"/>
                  <a:pt x="944" y="1466"/>
                </a:cubicBezTo>
                <a:cubicBezTo>
                  <a:pt x="943" y="1464"/>
                  <a:pt x="943" y="1462"/>
                  <a:pt x="944" y="1460"/>
                </a:cubicBezTo>
                <a:cubicBezTo>
                  <a:pt x="946" y="1458"/>
                  <a:pt x="947" y="1456"/>
                  <a:pt x="949" y="1456"/>
                </a:cubicBezTo>
                <a:cubicBezTo>
                  <a:pt x="964" y="1452"/>
                  <a:pt x="978" y="1447"/>
                  <a:pt x="992" y="1442"/>
                </a:cubicBezTo>
                <a:cubicBezTo>
                  <a:pt x="996" y="1441"/>
                  <a:pt x="1001" y="1443"/>
                  <a:pt x="1003" y="1447"/>
                </a:cubicBezTo>
                <a:cubicBezTo>
                  <a:pt x="1005" y="1452"/>
                  <a:pt x="1002" y="1457"/>
                  <a:pt x="998" y="1458"/>
                </a:cubicBezTo>
                <a:cubicBezTo>
                  <a:pt x="983" y="1463"/>
                  <a:pt x="969" y="1468"/>
                  <a:pt x="954" y="1472"/>
                </a:cubicBezTo>
                <a:cubicBezTo>
                  <a:pt x="954" y="1472"/>
                  <a:pt x="954" y="1472"/>
                  <a:pt x="954" y="1472"/>
                </a:cubicBezTo>
                <a:cubicBezTo>
                  <a:pt x="953" y="1472"/>
                  <a:pt x="953" y="1472"/>
                  <a:pt x="952" y="1472"/>
                </a:cubicBezTo>
                <a:close/>
                <a:moveTo>
                  <a:pt x="506" y="1459"/>
                </a:moveTo>
                <a:cubicBezTo>
                  <a:pt x="505" y="1459"/>
                  <a:pt x="504" y="1459"/>
                  <a:pt x="504" y="1459"/>
                </a:cubicBezTo>
                <a:cubicBezTo>
                  <a:pt x="486" y="1453"/>
                  <a:pt x="468" y="1446"/>
                  <a:pt x="451" y="1438"/>
                </a:cubicBezTo>
                <a:cubicBezTo>
                  <a:pt x="399" y="1415"/>
                  <a:pt x="348" y="1386"/>
                  <a:pt x="302" y="1352"/>
                </a:cubicBezTo>
                <a:cubicBezTo>
                  <a:pt x="302" y="1352"/>
                  <a:pt x="302" y="1352"/>
                  <a:pt x="302" y="1352"/>
                </a:cubicBezTo>
                <a:cubicBezTo>
                  <a:pt x="298" y="1349"/>
                  <a:pt x="298" y="1344"/>
                  <a:pt x="300" y="1340"/>
                </a:cubicBezTo>
                <a:cubicBezTo>
                  <a:pt x="303" y="1336"/>
                  <a:pt x="309" y="1336"/>
                  <a:pt x="312" y="1338"/>
                </a:cubicBezTo>
                <a:cubicBezTo>
                  <a:pt x="358" y="1372"/>
                  <a:pt x="406" y="1400"/>
                  <a:pt x="458" y="1423"/>
                </a:cubicBezTo>
                <a:cubicBezTo>
                  <a:pt x="475" y="1430"/>
                  <a:pt x="492" y="1437"/>
                  <a:pt x="509" y="1443"/>
                </a:cubicBezTo>
                <a:cubicBezTo>
                  <a:pt x="514" y="1444"/>
                  <a:pt x="516" y="1449"/>
                  <a:pt x="514" y="1453"/>
                </a:cubicBezTo>
                <a:cubicBezTo>
                  <a:pt x="513" y="1457"/>
                  <a:pt x="510" y="1459"/>
                  <a:pt x="506" y="1459"/>
                </a:cubicBezTo>
                <a:close/>
                <a:moveTo>
                  <a:pt x="1037" y="1442"/>
                </a:moveTo>
                <a:cubicBezTo>
                  <a:pt x="1034" y="1442"/>
                  <a:pt x="1031" y="1440"/>
                  <a:pt x="1029" y="1437"/>
                </a:cubicBezTo>
                <a:cubicBezTo>
                  <a:pt x="1028" y="1433"/>
                  <a:pt x="1030" y="1428"/>
                  <a:pt x="1034" y="1426"/>
                </a:cubicBezTo>
                <a:cubicBezTo>
                  <a:pt x="1038" y="1424"/>
                  <a:pt x="1043" y="1426"/>
                  <a:pt x="1045" y="1431"/>
                </a:cubicBezTo>
                <a:cubicBezTo>
                  <a:pt x="1047" y="1435"/>
                  <a:pt x="1045" y="1440"/>
                  <a:pt x="1040" y="1442"/>
                </a:cubicBezTo>
                <a:cubicBezTo>
                  <a:pt x="1039" y="1442"/>
                  <a:pt x="1038" y="1442"/>
                  <a:pt x="1037" y="1442"/>
                </a:cubicBezTo>
                <a:close/>
                <a:moveTo>
                  <a:pt x="1078" y="1423"/>
                </a:moveTo>
                <a:cubicBezTo>
                  <a:pt x="1075" y="1423"/>
                  <a:pt x="1072" y="1422"/>
                  <a:pt x="1071" y="1419"/>
                </a:cubicBezTo>
                <a:cubicBezTo>
                  <a:pt x="1069" y="1415"/>
                  <a:pt x="1070" y="1409"/>
                  <a:pt x="1075" y="1407"/>
                </a:cubicBezTo>
                <a:cubicBezTo>
                  <a:pt x="1139" y="1376"/>
                  <a:pt x="1198" y="1335"/>
                  <a:pt x="1250" y="1286"/>
                </a:cubicBezTo>
                <a:cubicBezTo>
                  <a:pt x="1253" y="1283"/>
                  <a:pt x="1255" y="1281"/>
                  <a:pt x="1257" y="1279"/>
                </a:cubicBezTo>
                <a:cubicBezTo>
                  <a:pt x="1260" y="1276"/>
                  <a:pt x="1266" y="1276"/>
                  <a:pt x="1269" y="1280"/>
                </a:cubicBezTo>
                <a:cubicBezTo>
                  <a:pt x="1270" y="1281"/>
                  <a:pt x="1271" y="1283"/>
                  <a:pt x="1271" y="1286"/>
                </a:cubicBezTo>
                <a:cubicBezTo>
                  <a:pt x="1271" y="1288"/>
                  <a:pt x="1270" y="1290"/>
                  <a:pt x="1269" y="1292"/>
                </a:cubicBezTo>
                <a:cubicBezTo>
                  <a:pt x="1267" y="1294"/>
                  <a:pt x="1264" y="1296"/>
                  <a:pt x="1262" y="1298"/>
                </a:cubicBezTo>
                <a:cubicBezTo>
                  <a:pt x="1208" y="1348"/>
                  <a:pt x="1148" y="1390"/>
                  <a:pt x="1082" y="1423"/>
                </a:cubicBezTo>
                <a:cubicBezTo>
                  <a:pt x="1082" y="1423"/>
                  <a:pt x="1082" y="1423"/>
                  <a:pt x="1082" y="1423"/>
                </a:cubicBezTo>
                <a:cubicBezTo>
                  <a:pt x="1081" y="1423"/>
                  <a:pt x="1080" y="1423"/>
                  <a:pt x="1078" y="1423"/>
                </a:cubicBezTo>
                <a:close/>
                <a:moveTo>
                  <a:pt x="272" y="1325"/>
                </a:moveTo>
                <a:cubicBezTo>
                  <a:pt x="270" y="1325"/>
                  <a:pt x="268" y="1325"/>
                  <a:pt x="266" y="1323"/>
                </a:cubicBezTo>
                <a:cubicBezTo>
                  <a:pt x="265" y="1322"/>
                  <a:pt x="264" y="1320"/>
                  <a:pt x="263" y="1318"/>
                </a:cubicBezTo>
                <a:cubicBezTo>
                  <a:pt x="263" y="1315"/>
                  <a:pt x="264" y="1313"/>
                  <a:pt x="265" y="1312"/>
                </a:cubicBezTo>
                <a:cubicBezTo>
                  <a:pt x="268" y="1308"/>
                  <a:pt x="274" y="1308"/>
                  <a:pt x="277" y="1310"/>
                </a:cubicBezTo>
                <a:cubicBezTo>
                  <a:pt x="281" y="1314"/>
                  <a:pt x="281" y="1319"/>
                  <a:pt x="278" y="1322"/>
                </a:cubicBezTo>
                <a:cubicBezTo>
                  <a:pt x="277" y="1324"/>
                  <a:pt x="274" y="1325"/>
                  <a:pt x="272" y="1325"/>
                </a:cubicBezTo>
                <a:close/>
                <a:moveTo>
                  <a:pt x="238" y="1295"/>
                </a:moveTo>
                <a:cubicBezTo>
                  <a:pt x="236" y="1295"/>
                  <a:pt x="234" y="1294"/>
                  <a:pt x="232" y="1293"/>
                </a:cubicBezTo>
                <a:cubicBezTo>
                  <a:pt x="226" y="1287"/>
                  <a:pt x="219" y="1280"/>
                  <a:pt x="213" y="1274"/>
                </a:cubicBezTo>
                <a:cubicBezTo>
                  <a:pt x="209" y="1270"/>
                  <a:pt x="205" y="1265"/>
                  <a:pt x="200" y="1260"/>
                </a:cubicBezTo>
                <a:cubicBezTo>
                  <a:pt x="200" y="1260"/>
                  <a:pt x="200" y="1260"/>
                  <a:pt x="200" y="1260"/>
                </a:cubicBezTo>
                <a:cubicBezTo>
                  <a:pt x="197" y="1257"/>
                  <a:pt x="197" y="1251"/>
                  <a:pt x="201" y="1248"/>
                </a:cubicBezTo>
                <a:cubicBezTo>
                  <a:pt x="204" y="1245"/>
                  <a:pt x="209" y="1245"/>
                  <a:pt x="213" y="1249"/>
                </a:cubicBezTo>
                <a:cubicBezTo>
                  <a:pt x="217" y="1254"/>
                  <a:pt x="221" y="1258"/>
                  <a:pt x="226" y="1262"/>
                </a:cubicBezTo>
                <a:cubicBezTo>
                  <a:pt x="232" y="1269"/>
                  <a:pt x="238" y="1275"/>
                  <a:pt x="244" y="1281"/>
                </a:cubicBezTo>
                <a:cubicBezTo>
                  <a:pt x="246" y="1282"/>
                  <a:pt x="247" y="1284"/>
                  <a:pt x="247" y="1287"/>
                </a:cubicBezTo>
                <a:cubicBezTo>
                  <a:pt x="247" y="1289"/>
                  <a:pt x="246" y="1291"/>
                  <a:pt x="244" y="1293"/>
                </a:cubicBezTo>
                <a:cubicBezTo>
                  <a:pt x="243" y="1294"/>
                  <a:pt x="240" y="1295"/>
                  <a:pt x="238" y="1295"/>
                </a:cubicBezTo>
                <a:close/>
                <a:moveTo>
                  <a:pt x="1294" y="1262"/>
                </a:moveTo>
                <a:cubicBezTo>
                  <a:pt x="1292" y="1262"/>
                  <a:pt x="1290" y="1261"/>
                  <a:pt x="1289" y="1259"/>
                </a:cubicBezTo>
                <a:cubicBezTo>
                  <a:pt x="1287" y="1258"/>
                  <a:pt x="1286" y="1256"/>
                  <a:pt x="1286" y="1253"/>
                </a:cubicBezTo>
                <a:cubicBezTo>
                  <a:pt x="1286" y="1251"/>
                  <a:pt x="1287" y="1249"/>
                  <a:pt x="1288" y="1247"/>
                </a:cubicBezTo>
                <a:cubicBezTo>
                  <a:pt x="1298" y="1237"/>
                  <a:pt x="1308" y="1225"/>
                  <a:pt x="1318" y="1214"/>
                </a:cubicBezTo>
                <a:cubicBezTo>
                  <a:pt x="1320" y="1210"/>
                  <a:pt x="1326" y="1210"/>
                  <a:pt x="1330" y="1212"/>
                </a:cubicBezTo>
                <a:cubicBezTo>
                  <a:pt x="1331" y="1214"/>
                  <a:pt x="1332" y="1216"/>
                  <a:pt x="1333" y="1218"/>
                </a:cubicBezTo>
                <a:cubicBezTo>
                  <a:pt x="1333" y="1220"/>
                  <a:pt x="1332" y="1223"/>
                  <a:pt x="1331" y="1224"/>
                </a:cubicBezTo>
                <a:cubicBezTo>
                  <a:pt x="1321" y="1236"/>
                  <a:pt x="1311" y="1248"/>
                  <a:pt x="1301" y="1259"/>
                </a:cubicBezTo>
                <a:cubicBezTo>
                  <a:pt x="1299" y="1261"/>
                  <a:pt x="1297" y="1262"/>
                  <a:pt x="1294" y="1262"/>
                </a:cubicBezTo>
                <a:close/>
                <a:moveTo>
                  <a:pt x="177" y="1229"/>
                </a:moveTo>
                <a:cubicBezTo>
                  <a:pt x="174" y="1229"/>
                  <a:pt x="172" y="1228"/>
                  <a:pt x="170" y="1226"/>
                </a:cubicBezTo>
                <a:cubicBezTo>
                  <a:pt x="122" y="1167"/>
                  <a:pt x="83" y="1103"/>
                  <a:pt x="55" y="1033"/>
                </a:cubicBezTo>
                <a:cubicBezTo>
                  <a:pt x="55" y="1032"/>
                  <a:pt x="54" y="1031"/>
                  <a:pt x="54" y="1030"/>
                </a:cubicBezTo>
                <a:cubicBezTo>
                  <a:pt x="52" y="1025"/>
                  <a:pt x="54" y="1021"/>
                  <a:pt x="58" y="1019"/>
                </a:cubicBezTo>
                <a:cubicBezTo>
                  <a:pt x="63" y="1017"/>
                  <a:pt x="68" y="1019"/>
                  <a:pt x="69" y="1023"/>
                </a:cubicBezTo>
                <a:cubicBezTo>
                  <a:pt x="70" y="1024"/>
                  <a:pt x="70" y="1025"/>
                  <a:pt x="70" y="1026"/>
                </a:cubicBezTo>
                <a:cubicBezTo>
                  <a:pt x="71" y="1027"/>
                  <a:pt x="71" y="1027"/>
                  <a:pt x="71" y="1027"/>
                </a:cubicBezTo>
                <a:cubicBezTo>
                  <a:pt x="98" y="1095"/>
                  <a:pt x="136" y="1158"/>
                  <a:pt x="183" y="1215"/>
                </a:cubicBezTo>
                <a:cubicBezTo>
                  <a:pt x="186" y="1219"/>
                  <a:pt x="186" y="1224"/>
                  <a:pt x="182" y="1227"/>
                </a:cubicBezTo>
                <a:cubicBezTo>
                  <a:pt x="180" y="1228"/>
                  <a:pt x="179" y="1229"/>
                  <a:pt x="177" y="1229"/>
                </a:cubicBezTo>
                <a:close/>
                <a:moveTo>
                  <a:pt x="1352" y="1192"/>
                </a:moveTo>
                <a:cubicBezTo>
                  <a:pt x="1350" y="1192"/>
                  <a:pt x="1348" y="1191"/>
                  <a:pt x="1347" y="1190"/>
                </a:cubicBezTo>
                <a:cubicBezTo>
                  <a:pt x="1343" y="1187"/>
                  <a:pt x="1342" y="1182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8" y="1174"/>
                  <a:pt x="1353" y="1174"/>
                  <a:pt x="1357" y="1176"/>
                </a:cubicBezTo>
                <a:cubicBezTo>
                  <a:pt x="1360" y="1179"/>
                  <a:pt x="1361" y="1184"/>
                  <a:pt x="1359" y="1188"/>
                </a:cubicBezTo>
                <a:cubicBezTo>
                  <a:pt x="1357" y="1190"/>
                  <a:pt x="1354" y="1192"/>
                  <a:pt x="1352" y="1192"/>
                </a:cubicBezTo>
                <a:close/>
                <a:moveTo>
                  <a:pt x="1377" y="1154"/>
                </a:moveTo>
                <a:cubicBezTo>
                  <a:pt x="1375" y="1154"/>
                  <a:pt x="1374" y="1154"/>
                  <a:pt x="1373" y="1153"/>
                </a:cubicBezTo>
                <a:cubicBezTo>
                  <a:pt x="1369" y="1150"/>
                  <a:pt x="1367" y="1145"/>
                  <a:pt x="1370" y="1141"/>
                </a:cubicBezTo>
                <a:cubicBezTo>
                  <a:pt x="1387" y="1114"/>
                  <a:pt x="1402" y="1086"/>
                  <a:pt x="1416" y="1057"/>
                </a:cubicBezTo>
                <a:cubicBezTo>
                  <a:pt x="1433" y="1019"/>
                  <a:pt x="1448" y="978"/>
                  <a:pt x="1459" y="937"/>
                </a:cubicBezTo>
                <a:cubicBezTo>
                  <a:pt x="1460" y="932"/>
                  <a:pt x="1465" y="930"/>
                  <a:pt x="1469" y="931"/>
                </a:cubicBezTo>
                <a:cubicBezTo>
                  <a:pt x="1474" y="932"/>
                  <a:pt x="1476" y="937"/>
                  <a:pt x="1475" y="941"/>
                </a:cubicBezTo>
                <a:cubicBezTo>
                  <a:pt x="1464" y="983"/>
                  <a:pt x="1449" y="1025"/>
                  <a:pt x="1431" y="1064"/>
                </a:cubicBezTo>
                <a:cubicBezTo>
                  <a:pt x="1417" y="1094"/>
                  <a:pt x="1402" y="1123"/>
                  <a:pt x="1384" y="1150"/>
                </a:cubicBezTo>
                <a:cubicBezTo>
                  <a:pt x="1383" y="1153"/>
                  <a:pt x="1380" y="1154"/>
                  <a:pt x="1377" y="1154"/>
                </a:cubicBezTo>
                <a:close/>
                <a:moveTo>
                  <a:pt x="46" y="993"/>
                </a:moveTo>
                <a:cubicBezTo>
                  <a:pt x="42" y="993"/>
                  <a:pt x="39" y="990"/>
                  <a:pt x="38" y="987"/>
                </a:cubicBezTo>
                <a:cubicBezTo>
                  <a:pt x="37" y="985"/>
                  <a:pt x="37" y="982"/>
                  <a:pt x="38" y="980"/>
                </a:cubicBezTo>
                <a:cubicBezTo>
                  <a:pt x="39" y="978"/>
                  <a:pt x="41" y="977"/>
                  <a:pt x="43" y="976"/>
                </a:cubicBezTo>
                <a:cubicBezTo>
                  <a:pt x="48" y="975"/>
                  <a:pt x="52" y="977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5" y="986"/>
                  <a:pt x="53" y="991"/>
                  <a:pt x="49" y="992"/>
                </a:cubicBezTo>
                <a:cubicBezTo>
                  <a:pt x="48" y="992"/>
                  <a:pt x="47" y="993"/>
                  <a:pt x="46" y="993"/>
                </a:cubicBezTo>
                <a:close/>
                <a:moveTo>
                  <a:pt x="33" y="949"/>
                </a:moveTo>
                <a:cubicBezTo>
                  <a:pt x="29" y="949"/>
                  <a:pt x="26" y="947"/>
                  <a:pt x="25" y="943"/>
                </a:cubicBezTo>
                <a:cubicBezTo>
                  <a:pt x="21" y="928"/>
                  <a:pt x="17" y="913"/>
                  <a:pt x="14" y="898"/>
                </a:cubicBezTo>
                <a:cubicBezTo>
                  <a:pt x="14" y="896"/>
                  <a:pt x="14" y="894"/>
                  <a:pt x="16" y="892"/>
                </a:cubicBezTo>
                <a:cubicBezTo>
                  <a:pt x="17" y="890"/>
                  <a:pt x="19" y="889"/>
                  <a:pt x="21" y="888"/>
                </a:cubicBezTo>
                <a:cubicBezTo>
                  <a:pt x="26" y="887"/>
                  <a:pt x="30" y="891"/>
                  <a:pt x="31" y="895"/>
                </a:cubicBezTo>
                <a:cubicBezTo>
                  <a:pt x="34" y="910"/>
                  <a:pt x="37" y="924"/>
                  <a:pt x="41" y="939"/>
                </a:cubicBezTo>
                <a:cubicBezTo>
                  <a:pt x="42" y="943"/>
                  <a:pt x="40" y="948"/>
                  <a:pt x="35" y="949"/>
                </a:cubicBezTo>
                <a:cubicBezTo>
                  <a:pt x="34" y="949"/>
                  <a:pt x="34" y="949"/>
                  <a:pt x="33" y="949"/>
                </a:cubicBezTo>
                <a:close/>
                <a:moveTo>
                  <a:pt x="1477" y="903"/>
                </a:moveTo>
                <a:cubicBezTo>
                  <a:pt x="1477" y="903"/>
                  <a:pt x="1476" y="903"/>
                  <a:pt x="1476" y="903"/>
                </a:cubicBezTo>
                <a:cubicBezTo>
                  <a:pt x="1473" y="903"/>
                  <a:pt x="1471" y="901"/>
                  <a:pt x="1470" y="900"/>
                </a:cubicBezTo>
                <a:cubicBezTo>
                  <a:pt x="1469" y="898"/>
                  <a:pt x="1468" y="895"/>
                  <a:pt x="1469" y="893"/>
                </a:cubicBezTo>
                <a:cubicBezTo>
                  <a:pt x="1472" y="879"/>
                  <a:pt x="1474" y="864"/>
                  <a:pt x="1476" y="849"/>
                </a:cubicBezTo>
                <a:cubicBezTo>
                  <a:pt x="1477" y="845"/>
                  <a:pt x="1481" y="841"/>
                  <a:pt x="1486" y="842"/>
                </a:cubicBezTo>
                <a:cubicBezTo>
                  <a:pt x="1488" y="842"/>
                  <a:pt x="1490" y="843"/>
                  <a:pt x="1491" y="845"/>
                </a:cubicBezTo>
                <a:cubicBezTo>
                  <a:pt x="1493" y="847"/>
                  <a:pt x="1493" y="849"/>
                  <a:pt x="1493" y="851"/>
                </a:cubicBezTo>
                <a:cubicBezTo>
                  <a:pt x="1491" y="866"/>
                  <a:pt x="1488" y="882"/>
                  <a:pt x="1486" y="897"/>
                </a:cubicBezTo>
                <a:cubicBezTo>
                  <a:pt x="1485" y="897"/>
                  <a:pt x="1485" y="897"/>
                  <a:pt x="1485" y="897"/>
                </a:cubicBezTo>
                <a:cubicBezTo>
                  <a:pt x="1485" y="901"/>
                  <a:pt x="1481" y="903"/>
                  <a:pt x="1477" y="903"/>
                </a:cubicBezTo>
                <a:close/>
                <a:moveTo>
                  <a:pt x="15" y="861"/>
                </a:moveTo>
                <a:cubicBezTo>
                  <a:pt x="11" y="861"/>
                  <a:pt x="7" y="857"/>
                  <a:pt x="7" y="853"/>
                </a:cubicBezTo>
                <a:cubicBezTo>
                  <a:pt x="2" y="819"/>
                  <a:pt x="0" y="784"/>
                  <a:pt x="0" y="750"/>
                </a:cubicBezTo>
                <a:cubicBezTo>
                  <a:pt x="0" y="708"/>
                  <a:pt x="3" y="666"/>
                  <a:pt x="10" y="625"/>
                </a:cubicBezTo>
                <a:cubicBezTo>
                  <a:pt x="11" y="621"/>
                  <a:pt x="15" y="618"/>
                  <a:pt x="20" y="618"/>
                </a:cubicBezTo>
                <a:cubicBezTo>
                  <a:pt x="24" y="619"/>
                  <a:pt x="28" y="624"/>
                  <a:pt x="27" y="628"/>
                </a:cubicBezTo>
                <a:cubicBezTo>
                  <a:pt x="20" y="668"/>
                  <a:pt x="17" y="709"/>
                  <a:pt x="17" y="750"/>
                </a:cubicBezTo>
                <a:cubicBezTo>
                  <a:pt x="17" y="784"/>
                  <a:pt x="19" y="818"/>
                  <a:pt x="24" y="851"/>
                </a:cubicBezTo>
                <a:cubicBezTo>
                  <a:pt x="24" y="856"/>
                  <a:pt x="21" y="860"/>
                  <a:pt x="16" y="861"/>
                </a:cubicBezTo>
                <a:cubicBezTo>
                  <a:pt x="16" y="861"/>
                  <a:pt x="16" y="861"/>
                  <a:pt x="15" y="861"/>
                </a:cubicBezTo>
                <a:close/>
                <a:moveTo>
                  <a:pt x="1489" y="814"/>
                </a:moveTo>
                <a:cubicBezTo>
                  <a:pt x="1489" y="814"/>
                  <a:pt x="1489" y="814"/>
                  <a:pt x="1489" y="814"/>
                </a:cubicBezTo>
                <a:cubicBezTo>
                  <a:pt x="1486" y="814"/>
                  <a:pt x="1484" y="813"/>
                  <a:pt x="1483" y="811"/>
                </a:cubicBezTo>
                <a:cubicBezTo>
                  <a:pt x="1481" y="809"/>
                  <a:pt x="1481" y="807"/>
                  <a:pt x="1481" y="805"/>
                </a:cubicBezTo>
                <a:cubicBezTo>
                  <a:pt x="1481" y="800"/>
                  <a:pt x="1485" y="796"/>
                  <a:pt x="1490" y="797"/>
                </a:cubicBezTo>
                <a:cubicBezTo>
                  <a:pt x="1495" y="797"/>
                  <a:pt x="1498" y="801"/>
                  <a:pt x="1498" y="806"/>
                </a:cubicBezTo>
                <a:cubicBezTo>
                  <a:pt x="1497" y="810"/>
                  <a:pt x="1494" y="814"/>
                  <a:pt x="1489" y="814"/>
                </a:cubicBezTo>
                <a:close/>
                <a:moveTo>
                  <a:pt x="1491" y="725"/>
                </a:moveTo>
                <a:cubicBezTo>
                  <a:pt x="1486" y="725"/>
                  <a:pt x="1482" y="721"/>
                  <a:pt x="1482" y="716"/>
                </a:cubicBezTo>
                <a:cubicBezTo>
                  <a:pt x="1481" y="702"/>
                  <a:pt x="1480" y="687"/>
                  <a:pt x="1479" y="672"/>
                </a:cubicBezTo>
                <a:cubicBezTo>
                  <a:pt x="1479" y="670"/>
                  <a:pt x="1479" y="667"/>
                  <a:pt x="1481" y="666"/>
                </a:cubicBezTo>
                <a:cubicBezTo>
                  <a:pt x="1482" y="664"/>
                  <a:pt x="1484" y="663"/>
                  <a:pt x="1486" y="663"/>
                </a:cubicBezTo>
                <a:cubicBezTo>
                  <a:pt x="1491" y="662"/>
                  <a:pt x="1495" y="665"/>
                  <a:pt x="1496" y="670"/>
                </a:cubicBezTo>
                <a:cubicBezTo>
                  <a:pt x="1497" y="685"/>
                  <a:pt x="1498" y="700"/>
                  <a:pt x="1499" y="716"/>
                </a:cubicBezTo>
                <a:cubicBezTo>
                  <a:pt x="1499" y="720"/>
                  <a:pt x="1496" y="724"/>
                  <a:pt x="1491" y="725"/>
                </a:cubicBezTo>
                <a:cubicBezTo>
                  <a:pt x="1491" y="725"/>
                  <a:pt x="1491" y="725"/>
                  <a:pt x="1491" y="725"/>
                </a:cubicBezTo>
                <a:close/>
                <a:moveTo>
                  <a:pt x="1481" y="635"/>
                </a:moveTo>
                <a:cubicBezTo>
                  <a:pt x="1477" y="635"/>
                  <a:pt x="1473" y="632"/>
                  <a:pt x="1473" y="628"/>
                </a:cubicBezTo>
                <a:cubicBezTo>
                  <a:pt x="1472" y="625"/>
                  <a:pt x="1473" y="623"/>
                  <a:pt x="1474" y="621"/>
                </a:cubicBezTo>
                <a:cubicBezTo>
                  <a:pt x="1475" y="619"/>
                  <a:pt x="1477" y="618"/>
                  <a:pt x="1480" y="618"/>
                </a:cubicBezTo>
                <a:cubicBezTo>
                  <a:pt x="1484" y="617"/>
                  <a:pt x="1489" y="620"/>
                  <a:pt x="1489" y="625"/>
                </a:cubicBezTo>
                <a:cubicBezTo>
                  <a:pt x="1490" y="627"/>
                  <a:pt x="1489" y="629"/>
                  <a:pt x="1488" y="631"/>
                </a:cubicBezTo>
                <a:cubicBezTo>
                  <a:pt x="1487" y="633"/>
                  <a:pt x="1485" y="634"/>
                  <a:pt x="1482" y="635"/>
                </a:cubicBezTo>
                <a:cubicBezTo>
                  <a:pt x="1482" y="635"/>
                  <a:pt x="1482" y="635"/>
                  <a:pt x="1481" y="635"/>
                </a:cubicBezTo>
                <a:close/>
                <a:moveTo>
                  <a:pt x="27" y="591"/>
                </a:move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6" y="591"/>
                  <a:pt x="25" y="591"/>
                </a:cubicBezTo>
                <a:cubicBezTo>
                  <a:pt x="21" y="590"/>
                  <a:pt x="18" y="585"/>
                  <a:pt x="19" y="580"/>
                </a:cubicBezTo>
                <a:cubicBezTo>
                  <a:pt x="20" y="576"/>
                  <a:pt x="25" y="573"/>
                  <a:pt x="29" y="574"/>
                </a:cubicBezTo>
                <a:cubicBezTo>
                  <a:pt x="34" y="575"/>
                  <a:pt x="37" y="580"/>
                  <a:pt x="35" y="584"/>
                </a:cubicBezTo>
                <a:cubicBezTo>
                  <a:pt x="35" y="588"/>
                  <a:pt x="31" y="591"/>
                  <a:pt x="27" y="591"/>
                </a:cubicBezTo>
                <a:close/>
                <a:moveTo>
                  <a:pt x="1472" y="590"/>
                </a:moveTo>
                <a:cubicBezTo>
                  <a:pt x="1468" y="590"/>
                  <a:pt x="1465" y="588"/>
                  <a:pt x="1464" y="584"/>
                </a:cubicBezTo>
                <a:cubicBezTo>
                  <a:pt x="1453" y="535"/>
                  <a:pt x="1436" y="488"/>
                  <a:pt x="1416" y="443"/>
                </a:cubicBezTo>
                <a:cubicBezTo>
                  <a:pt x="1405" y="420"/>
                  <a:pt x="1394" y="398"/>
                  <a:pt x="1381" y="377"/>
                </a:cubicBezTo>
                <a:cubicBezTo>
                  <a:pt x="1379" y="373"/>
                  <a:pt x="1380" y="368"/>
                  <a:pt x="1384" y="365"/>
                </a:cubicBezTo>
                <a:cubicBezTo>
                  <a:pt x="1388" y="363"/>
                  <a:pt x="1393" y="364"/>
                  <a:pt x="1396" y="368"/>
                </a:cubicBezTo>
                <a:cubicBezTo>
                  <a:pt x="1408" y="390"/>
                  <a:pt x="1420" y="413"/>
                  <a:pt x="1431" y="436"/>
                </a:cubicBezTo>
                <a:cubicBezTo>
                  <a:pt x="1452" y="481"/>
                  <a:pt x="1469" y="530"/>
                  <a:pt x="1480" y="579"/>
                </a:cubicBezTo>
                <a:cubicBezTo>
                  <a:pt x="1480" y="580"/>
                  <a:pt x="1480" y="580"/>
                  <a:pt x="1480" y="580"/>
                </a:cubicBezTo>
                <a:cubicBezTo>
                  <a:pt x="1481" y="584"/>
                  <a:pt x="1479" y="589"/>
                  <a:pt x="1474" y="590"/>
                </a:cubicBezTo>
                <a:cubicBezTo>
                  <a:pt x="1473" y="590"/>
                  <a:pt x="1473" y="590"/>
                  <a:pt x="1472" y="590"/>
                </a:cubicBezTo>
                <a:close/>
                <a:moveTo>
                  <a:pt x="39" y="547"/>
                </a:moveTo>
                <a:cubicBezTo>
                  <a:pt x="38" y="547"/>
                  <a:pt x="37" y="547"/>
                  <a:pt x="36" y="547"/>
                </a:cubicBezTo>
                <a:cubicBezTo>
                  <a:pt x="34" y="546"/>
                  <a:pt x="32" y="545"/>
                  <a:pt x="31" y="543"/>
                </a:cubicBezTo>
                <a:cubicBezTo>
                  <a:pt x="30" y="541"/>
                  <a:pt x="30" y="538"/>
                  <a:pt x="31" y="536"/>
                </a:cubicBezTo>
                <a:cubicBezTo>
                  <a:pt x="35" y="522"/>
                  <a:pt x="40" y="507"/>
                  <a:pt x="45" y="493"/>
                </a:cubicBezTo>
                <a:cubicBezTo>
                  <a:pt x="47" y="488"/>
                  <a:pt x="52" y="486"/>
                  <a:pt x="56" y="488"/>
                </a:cubicBezTo>
                <a:cubicBezTo>
                  <a:pt x="60" y="489"/>
                  <a:pt x="63" y="494"/>
                  <a:pt x="61" y="499"/>
                </a:cubicBezTo>
                <a:cubicBezTo>
                  <a:pt x="56" y="513"/>
                  <a:pt x="51" y="527"/>
                  <a:pt x="47" y="541"/>
                </a:cubicBezTo>
                <a:cubicBezTo>
                  <a:pt x="46" y="545"/>
                  <a:pt x="42" y="547"/>
                  <a:pt x="39" y="547"/>
                </a:cubicBezTo>
                <a:close/>
                <a:moveTo>
                  <a:pt x="70" y="462"/>
                </a:moveTo>
                <a:cubicBezTo>
                  <a:pt x="69" y="462"/>
                  <a:pt x="67" y="462"/>
                  <a:pt x="66" y="461"/>
                </a:cubicBezTo>
                <a:cubicBezTo>
                  <a:pt x="64" y="461"/>
                  <a:pt x="63" y="459"/>
                  <a:pt x="62" y="457"/>
                </a:cubicBezTo>
                <a:cubicBezTo>
                  <a:pt x="61" y="455"/>
                  <a:pt x="61" y="452"/>
                  <a:pt x="62" y="450"/>
                </a:cubicBezTo>
                <a:cubicBezTo>
                  <a:pt x="93" y="380"/>
                  <a:pt x="134" y="316"/>
                  <a:pt x="184" y="258"/>
                </a:cubicBezTo>
                <a:cubicBezTo>
                  <a:pt x="184" y="258"/>
                  <a:pt x="184" y="258"/>
                  <a:pt x="184" y="258"/>
                </a:cubicBezTo>
                <a:cubicBezTo>
                  <a:pt x="187" y="254"/>
                  <a:pt x="193" y="254"/>
                  <a:pt x="196" y="257"/>
                </a:cubicBezTo>
                <a:cubicBezTo>
                  <a:pt x="199" y="260"/>
                  <a:pt x="200" y="265"/>
                  <a:pt x="197" y="269"/>
                </a:cubicBezTo>
                <a:cubicBezTo>
                  <a:pt x="147" y="325"/>
                  <a:pt x="107" y="389"/>
                  <a:pt x="78" y="457"/>
                </a:cubicBezTo>
                <a:cubicBezTo>
                  <a:pt x="76" y="460"/>
                  <a:pt x="73" y="462"/>
                  <a:pt x="70" y="462"/>
                </a:cubicBezTo>
                <a:close/>
                <a:moveTo>
                  <a:pt x="1364" y="343"/>
                </a:moveTo>
                <a:cubicBezTo>
                  <a:pt x="1364" y="343"/>
                  <a:pt x="1364" y="343"/>
                  <a:pt x="1364" y="343"/>
                </a:cubicBezTo>
                <a:cubicBezTo>
                  <a:pt x="1361" y="343"/>
                  <a:pt x="1359" y="341"/>
                  <a:pt x="1357" y="339"/>
                </a:cubicBezTo>
                <a:cubicBezTo>
                  <a:pt x="1349" y="327"/>
                  <a:pt x="1340" y="315"/>
                  <a:pt x="1331" y="303"/>
                </a:cubicBezTo>
                <a:cubicBezTo>
                  <a:pt x="1328" y="299"/>
                  <a:pt x="1329" y="294"/>
                  <a:pt x="1332" y="291"/>
                </a:cubicBezTo>
                <a:cubicBezTo>
                  <a:pt x="1336" y="288"/>
                  <a:pt x="1341" y="289"/>
                  <a:pt x="1344" y="293"/>
                </a:cubicBezTo>
                <a:cubicBezTo>
                  <a:pt x="1353" y="304"/>
                  <a:pt x="1362" y="317"/>
                  <a:pt x="1371" y="330"/>
                </a:cubicBezTo>
                <a:cubicBezTo>
                  <a:pt x="1371" y="330"/>
                  <a:pt x="1371" y="330"/>
                  <a:pt x="1371" y="330"/>
                </a:cubicBezTo>
                <a:cubicBezTo>
                  <a:pt x="1372" y="332"/>
                  <a:pt x="1373" y="334"/>
                  <a:pt x="1372" y="336"/>
                </a:cubicBezTo>
                <a:cubicBezTo>
                  <a:pt x="1372" y="338"/>
                  <a:pt x="1371" y="340"/>
                  <a:pt x="1369" y="341"/>
                </a:cubicBezTo>
                <a:cubicBezTo>
                  <a:pt x="1367" y="342"/>
                  <a:pt x="1366" y="343"/>
                  <a:pt x="1364" y="343"/>
                </a:cubicBezTo>
                <a:close/>
                <a:moveTo>
                  <a:pt x="1309" y="271"/>
                </a:moveTo>
                <a:cubicBezTo>
                  <a:pt x="1306" y="271"/>
                  <a:pt x="1304" y="270"/>
                  <a:pt x="1302" y="268"/>
                </a:cubicBezTo>
                <a:cubicBezTo>
                  <a:pt x="1301" y="267"/>
                  <a:pt x="1300" y="264"/>
                  <a:pt x="1300" y="262"/>
                </a:cubicBezTo>
                <a:cubicBezTo>
                  <a:pt x="1300" y="260"/>
                  <a:pt x="1301" y="258"/>
                  <a:pt x="1303" y="256"/>
                </a:cubicBezTo>
                <a:cubicBezTo>
                  <a:pt x="1307" y="253"/>
                  <a:pt x="1312" y="254"/>
                  <a:pt x="1315" y="257"/>
                </a:cubicBezTo>
                <a:cubicBezTo>
                  <a:pt x="1315" y="257"/>
                  <a:pt x="1315" y="257"/>
                  <a:pt x="1315" y="257"/>
                </a:cubicBezTo>
                <a:cubicBezTo>
                  <a:pt x="1318" y="261"/>
                  <a:pt x="1318" y="266"/>
                  <a:pt x="1314" y="269"/>
                </a:cubicBezTo>
                <a:cubicBezTo>
                  <a:pt x="1313" y="270"/>
                  <a:pt x="1311" y="271"/>
                  <a:pt x="1309" y="271"/>
                </a:cubicBezTo>
                <a:close/>
                <a:moveTo>
                  <a:pt x="221" y="238"/>
                </a:moveTo>
                <a:cubicBezTo>
                  <a:pt x="219" y="238"/>
                  <a:pt x="217" y="238"/>
                  <a:pt x="215" y="236"/>
                </a:cubicBezTo>
                <a:cubicBezTo>
                  <a:pt x="212" y="233"/>
                  <a:pt x="212" y="227"/>
                  <a:pt x="215" y="224"/>
                </a:cubicBezTo>
                <a:cubicBezTo>
                  <a:pt x="218" y="221"/>
                  <a:pt x="224" y="221"/>
                  <a:pt x="227" y="224"/>
                </a:cubicBezTo>
                <a:cubicBezTo>
                  <a:pt x="230" y="227"/>
                  <a:pt x="230" y="233"/>
                  <a:pt x="227" y="236"/>
                </a:cubicBezTo>
                <a:cubicBezTo>
                  <a:pt x="226" y="238"/>
                  <a:pt x="223" y="238"/>
                  <a:pt x="221" y="238"/>
                </a:cubicBezTo>
                <a:close/>
                <a:moveTo>
                  <a:pt x="1278" y="238"/>
                </a:moveTo>
                <a:cubicBezTo>
                  <a:pt x="1276" y="238"/>
                  <a:pt x="1274" y="237"/>
                  <a:pt x="1272" y="236"/>
                </a:cubicBezTo>
                <a:cubicBezTo>
                  <a:pt x="1265" y="228"/>
                  <a:pt x="1257" y="221"/>
                  <a:pt x="1250" y="214"/>
                </a:cubicBezTo>
                <a:cubicBezTo>
                  <a:pt x="1203" y="170"/>
                  <a:pt x="1150" y="133"/>
                  <a:pt x="1093" y="102"/>
                </a:cubicBezTo>
                <a:cubicBezTo>
                  <a:pt x="1091" y="101"/>
                  <a:pt x="1090" y="99"/>
                  <a:pt x="1089" y="97"/>
                </a:cubicBezTo>
                <a:cubicBezTo>
                  <a:pt x="1089" y="95"/>
                  <a:pt x="1089" y="93"/>
                  <a:pt x="1090" y="91"/>
                </a:cubicBezTo>
                <a:cubicBezTo>
                  <a:pt x="1092" y="87"/>
                  <a:pt x="1097" y="85"/>
                  <a:pt x="1101" y="87"/>
                </a:cubicBezTo>
                <a:cubicBezTo>
                  <a:pt x="1160" y="118"/>
                  <a:pt x="1214" y="157"/>
                  <a:pt x="1262" y="202"/>
                </a:cubicBezTo>
                <a:cubicBezTo>
                  <a:pt x="1269" y="209"/>
                  <a:pt x="1277" y="216"/>
                  <a:pt x="1284" y="224"/>
                </a:cubicBezTo>
                <a:cubicBezTo>
                  <a:pt x="1287" y="227"/>
                  <a:pt x="1287" y="232"/>
                  <a:pt x="1284" y="236"/>
                </a:cubicBezTo>
                <a:cubicBezTo>
                  <a:pt x="1282" y="237"/>
                  <a:pt x="1280" y="238"/>
                  <a:pt x="1278" y="238"/>
                </a:cubicBezTo>
                <a:close/>
                <a:moveTo>
                  <a:pt x="254" y="207"/>
                </a:moveTo>
                <a:cubicBezTo>
                  <a:pt x="251" y="207"/>
                  <a:pt x="249" y="206"/>
                  <a:pt x="247" y="204"/>
                </a:cubicBezTo>
                <a:cubicBezTo>
                  <a:pt x="246" y="203"/>
                  <a:pt x="245" y="201"/>
                  <a:pt x="245" y="198"/>
                </a:cubicBezTo>
                <a:cubicBezTo>
                  <a:pt x="245" y="196"/>
                  <a:pt x="246" y="194"/>
                  <a:pt x="248" y="192"/>
                </a:cubicBezTo>
                <a:cubicBezTo>
                  <a:pt x="259" y="182"/>
                  <a:pt x="271" y="172"/>
                  <a:pt x="283" y="163"/>
                </a:cubicBezTo>
                <a:cubicBezTo>
                  <a:pt x="287" y="160"/>
                  <a:pt x="292" y="161"/>
                  <a:pt x="295" y="164"/>
                </a:cubicBezTo>
                <a:cubicBezTo>
                  <a:pt x="298" y="168"/>
                  <a:pt x="297" y="173"/>
                  <a:pt x="294" y="176"/>
                </a:cubicBezTo>
                <a:cubicBezTo>
                  <a:pt x="282" y="185"/>
                  <a:pt x="270" y="195"/>
                  <a:pt x="259" y="205"/>
                </a:cubicBezTo>
                <a:cubicBezTo>
                  <a:pt x="258" y="206"/>
                  <a:pt x="256" y="207"/>
                  <a:pt x="254" y="207"/>
                </a:cubicBezTo>
                <a:close/>
                <a:moveTo>
                  <a:pt x="325" y="151"/>
                </a:moveTo>
                <a:cubicBezTo>
                  <a:pt x="322" y="151"/>
                  <a:pt x="319" y="150"/>
                  <a:pt x="318" y="147"/>
                </a:cubicBezTo>
                <a:cubicBezTo>
                  <a:pt x="316" y="145"/>
                  <a:pt x="316" y="143"/>
                  <a:pt x="316" y="141"/>
                </a:cubicBezTo>
                <a:cubicBezTo>
                  <a:pt x="317" y="139"/>
                  <a:pt x="318" y="137"/>
                  <a:pt x="320" y="135"/>
                </a:cubicBezTo>
                <a:cubicBezTo>
                  <a:pt x="361" y="106"/>
                  <a:pt x="405" y="82"/>
                  <a:pt x="451" y="62"/>
                </a:cubicBezTo>
                <a:cubicBezTo>
                  <a:pt x="475" y="52"/>
                  <a:pt x="499" y="42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9" y="33"/>
                  <a:pt x="533" y="36"/>
                  <a:pt x="535" y="40"/>
                </a:cubicBezTo>
                <a:cubicBezTo>
                  <a:pt x="536" y="44"/>
                  <a:pt x="534" y="49"/>
                  <a:pt x="529" y="51"/>
                </a:cubicBezTo>
                <a:cubicBezTo>
                  <a:pt x="505" y="58"/>
                  <a:pt x="481" y="67"/>
                  <a:pt x="458" y="77"/>
                </a:cubicBezTo>
                <a:cubicBezTo>
                  <a:pt x="413" y="97"/>
                  <a:pt x="370" y="121"/>
                  <a:pt x="329" y="149"/>
                </a:cubicBezTo>
                <a:cubicBezTo>
                  <a:pt x="328" y="150"/>
                  <a:pt x="326" y="151"/>
                  <a:pt x="325" y="151"/>
                </a:cubicBezTo>
                <a:close/>
                <a:moveTo>
                  <a:pt x="1057" y="83"/>
                </a:moveTo>
                <a:cubicBezTo>
                  <a:pt x="1056" y="83"/>
                  <a:pt x="1054" y="83"/>
                  <a:pt x="1053" y="82"/>
                </a:cubicBezTo>
                <a:cubicBezTo>
                  <a:pt x="1040" y="76"/>
                  <a:pt x="1026" y="70"/>
                  <a:pt x="1012" y="65"/>
                </a:cubicBezTo>
                <a:cubicBezTo>
                  <a:pt x="1008" y="64"/>
                  <a:pt x="1005" y="59"/>
                  <a:pt x="1007" y="54"/>
                </a:cubicBezTo>
                <a:cubicBezTo>
                  <a:pt x="1009" y="50"/>
                  <a:pt x="1014" y="48"/>
                  <a:pt x="1018" y="49"/>
                </a:cubicBezTo>
                <a:cubicBezTo>
                  <a:pt x="1032" y="55"/>
                  <a:pt x="1046" y="61"/>
                  <a:pt x="1060" y="67"/>
                </a:cubicBezTo>
                <a:cubicBezTo>
                  <a:pt x="1065" y="69"/>
                  <a:pt x="1066" y="74"/>
                  <a:pt x="1064" y="78"/>
                </a:cubicBezTo>
                <a:cubicBezTo>
                  <a:pt x="1063" y="81"/>
                  <a:pt x="1060" y="83"/>
                  <a:pt x="1057" y="83"/>
                </a:cubicBezTo>
                <a:close/>
                <a:moveTo>
                  <a:pt x="972" y="51"/>
                </a:moveTo>
                <a:cubicBezTo>
                  <a:pt x="971" y="51"/>
                  <a:pt x="971" y="51"/>
                  <a:pt x="970" y="50"/>
                </a:cubicBezTo>
                <a:cubicBezTo>
                  <a:pt x="968" y="50"/>
                  <a:pt x="966" y="48"/>
                  <a:pt x="965" y="46"/>
                </a:cubicBezTo>
                <a:cubicBezTo>
                  <a:pt x="964" y="44"/>
                  <a:pt x="964" y="42"/>
                  <a:pt x="964" y="40"/>
                </a:cubicBezTo>
                <a:cubicBezTo>
                  <a:pt x="966" y="35"/>
                  <a:pt x="970" y="33"/>
                  <a:pt x="975" y="34"/>
                </a:cubicBezTo>
                <a:cubicBezTo>
                  <a:pt x="979" y="36"/>
                  <a:pt x="982" y="40"/>
                  <a:pt x="980" y="45"/>
                </a:cubicBezTo>
                <a:cubicBezTo>
                  <a:pt x="979" y="48"/>
                  <a:pt x="976" y="51"/>
                  <a:pt x="972" y="51"/>
                </a:cubicBezTo>
                <a:close/>
                <a:moveTo>
                  <a:pt x="570" y="39"/>
                </a:moveTo>
                <a:cubicBezTo>
                  <a:pt x="570" y="39"/>
                  <a:pt x="570" y="39"/>
                  <a:pt x="570" y="39"/>
                </a:cubicBezTo>
                <a:cubicBezTo>
                  <a:pt x="566" y="39"/>
                  <a:pt x="563" y="36"/>
                  <a:pt x="562" y="32"/>
                </a:cubicBezTo>
                <a:cubicBezTo>
                  <a:pt x="561" y="28"/>
                  <a:pt x="564" y="23"/>
                  <a:pt x="568" y="22"/>
                </a:cubicBezTo>
                <a:cubicBezTo>
                  <a:pt x="573" y="21"/>
                  <a:pt x="577" y="24"/>
                  <a:pt x="578" y="28"/>
                </a:cubicBezTo>
                <a:cubicBezTo>
                  <a:pt x="579" y="31"/>
                  <a:pt x="579" y="33"/>
                  <a:pt x="577" y="35"/>
                </a:cubicBezTo>
                <a:cubicBezTo>
                  <a:pt x="577" y="36"/>
                  <a:pt x="575" y="37"/>
                  <a:pt x="573" y="38"/>
                </a:cubicBezTo>
                <a:cubicBezTo>
                  <a:pt x="574" y="38"/>
                  <a:pt x="574" y="38"/>
                  <a:pt x="574" y="38"/>
                </a:cubicBezTo>
                <a:cubicBezTo>
                  <a:pt x="572" y="39"/>
                  <a:pt x="572" y="39"/>
                  <a:pt x="572" y="39"/>
                </a:cubicBezTo>
                <a:cubicBezTo>
                  <a:pt x="572" y="39"/>
                  <a:pt x="571" y="39"/>
                  <a:pt x="570" y="39"/>
                </a:cubicBezTo>
                <a:close/>
                <a:moveTo>
                  <a:pt x="929" y="39"/>
                </a:moveTo>
                <a:cubicBezTo>
                  <a:pt x="928" y="39"/>
                  <a:pt x="927" y="39"/>
                  <a:pt x="927" y="38"/>
                </a:cubicBezTo>
                <a:cubicBezTo>
                  <a:pt x="869" y="24"/>
                  <a:pt x="810" y="17"/>
                  <a:pt x="750" y="17"/>
                </a:cubicBezTo>
                <a:cubicBezTo>
                  <a:pt x="744" y="17"/>
                  <a:pt x="738" y="17"/>
                  <a:pt x="733" y="17"/>
                </a:cubicBezTo>
                <a:cubicBezTo>
                  <a:pt x="724" y="17"/>
                  <a:pt x="714" y="18"/>
                  <a:pt x="705" y="18"/>
                </a:cubicBezTo>
                <a:cubicBezTo>
                  <a:pt x="700" y="19"/>
                  <a:pt x="696" y="15"/>
                  <a:pt x="696" y="10"/>
                </a:cubicBezTo>
                <a:cubicBezTo>
                  <a:pt x="695" y="6"/>
                  <a:pt x="699" y="2"/>
                  <a:pt x="704" y="1"/>
                </a:cubicBezTo>
                <a:cubicBezTo>
                  <a:pt x="713" y="1"/>
                  <a:pt x="723" y="0"/>
                  <a:pt x="733" y="0"/>
                </a:cubicBezTo>
                <a:cubicBezTo>
                  <a:pt x="738" y="0"/>
                  <a:pt x="744" y="0"/>
                  <a:pt x="750" y="0"/>
                </a:cubicBezTo>
                <a:cubicBezTo>
                  <a:pt x="811" y="0"/>
                  <a:pt x="872" y="7"/>
                  <a:pt x="931" y="22"/>
                </a:cubicBezTo>
                <a:cubicBezTo>
                  <a:pt x="933" y="23"/>
                  <a:pt x="935" y="24"/>
                  <a:pt x="936" y="26"/>
                </a:cubicBezTo>
                <a:cubicBezTo>
                  <a:pt x="937" y="28"/>
                  <a:pt x="938" y="30"/>
                  <a:pt x="937" y="32"/>
                </a:cubicBezTo>
                <a:cubicBezTo>
                  <a:pt x="936" y="36"/>
                  <a:pt x="933" y="39"/>
                  <a:pt x="929" y="39"/>
                </a:cubicBezTo>
                <a:close/>
                <a:moveTo>
                  <a:pt x="614" y="29"/>
                </a:moveTo>
                <a:cubicBezTo>
                  <a:pt x="610" y="29"/>
                  <a:pt x="607" y="26"/>
                  <a:pt x="606" y="22"/>
                </a:cubicBezTo>
                <a:cubicBezTo>
                  <a:pt x="605" y="18"/>
                  <a:pt x="608" y="13"/>
                  <a:pt x="613" y="12"/>
                </a:cubicBezTo>
                <a:cubicBezTo>
                  <a:pt x="628" y="10"/>
                  <a:pt x="643" y="7"/>
                  <a:pt x="658" y="6"/>
                </a:cubicBezTo>
                <a:cubicBezTo>
                  <a:pt x="658" y="6"/>
                  <a:pt x="658" y="6"/>
                  <a:pt x="658" y="6"/>
                </a:cubicBezTo>
                <a:cubicBezTo>
                  <a:pt x="663" y="5"/>
                  <a:pt x="667" y="8"/>
                  <a:pt x="668" y="13"/>
                </a:cubicBezTo>
                <a:cubicBezTo>
                  <a:pt x="668" y="18"/>
                  <a:pt x="665" y="22"/>
                  <a:pt x="660" y="22"/>
                </a:cubicBezTo>
                <a:cubicBezTo>
                  <a:pt x="645" y="24"/>
                  <a:pt x="631" y="26"/>
                  <a:pt x="616" y="29"/>
                </a:cubicBezTo>
                <a:cubicBezTo>
                  <a:pt x="615" y="29"/>
                  <a:pt x="615" y="29"/>
                  <a:pt x="614" y="29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698" tIns="22846" rIns="45698" bIns="22846" numCol="1" anchor="t" anchorCtr="0" compatLnSpc="1">
            <a:prstTxWarp prst="textNoShape">
              <a:avLst/>
            </a:prstTxWarp>
          </a:bodyPr>
          <a:lstStyle/>
          <a:p>
            <a:pPr defTabSz="228468">
              <a:buClrTx/>
              <a:defRPr/>
            </a:pPr>
            <a:endParaRPr lang="en-US" sz="900" kern="1200">
              <a:solidFill>
                <a:srgbClr val="172144"/>
              </a:solidFill>
              <a:latin typeface="Calibri"/>
              <a:ea typeface="+mn-ea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xmlns="" id="{7E4407C2-9513-4614-894C-808C0D6D6C9E}"/>
              </a:ext>
            </a:extLst>
          </p:cNvPr>
          <p:cNvSpPr/>
          <p:nvPr/>
        </p:nvSpPr>
        <p:spPr>
          <a:xfrm rot="3613037">
            <a:off x="770655" y="3730941"/>
            <a:ext cx="606460" cy="5125747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xmlns="" id="{80B1060E-861E-498F-83DD-2903921641C5}"/>
              </a:ext>
            </a:extLst>
          </p:cNvPr>
          <p:cNvSpPr/>
          <p:nvPr/>
        </p:nvSpPr>
        <p:spPr>
          <a:xfrm rot="4497915">
            <a:off x="-1653970" y="2994717"/>
            <a:ext cx="606460" cy="5125747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xmlns="" id="{FF4AB709-683B-49A1-A6F1-117F4D90DFB7}"/>
              </a:ext>
            </a:extLst>
          </p:cNvPr>
          <p:cNvSpPr/>
          <p:nvPr/>
        </p:nvSpPr>
        <p:spPr>
          <a:xfrm rot="5400000">
            <a:off x="-788522" y="800805"/>
            <a:ext cx="606460" cy="5125747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xmlns="" id="{3A9505B9-AE83-4654-B47F-261296BA1FAD}"/>
              </a:ext>
            </a:extLst>
          </p:cNvPr>
          <p:cNvSpPr/>
          <p:nvPr/>
        </p:nvSpPr>
        <p:spPr>
          <a:xfrm rot="6321745">
            <a:off x="215219" y="-671367"/>
            <a:ext cx="606460" cy="5125747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xmlns="" id="{57E8BEB9-A8E9-4925-A538-C003A58206BE}"/>
              </a:ext>
            </a:extLst>
          </p:cNvPr>
          <p:cNvSpPr/>
          <p:nvPr/>
        </p:nvSpPr>
        <p:spPr>
          <a:xfrm rot="7230427">
            <a:off x="-253422" y="-2513306"/>
            <a:ext cx="606460" cy="5125747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xmlns="" id="{42E0EAEF-7FB3-4CD2-87AD-CF309505A30A}"/>
              </a:ext>
            </a:extLst>
          </p:cNvPr>
          <p:cNvSpPr/>
          <p:nvPr/>
        </p:nvSpPr>
        <p:spPr>
          <a:xfrm rot="8862247">
            <a:off x="3598171" y="-2210508"/>
            <a:ext cx="606381" cy="3911751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xmlns="" id="{3B9CA2FE-2528-4CB8-9511-BCA156E80144}"/>
              </a:ext>
            </a:extLst>
          </p:cNvPr>
          <p:cNvSpPr/>
          <p:nvPr/>
        </p:nvSpPr>
        <p:spPr>
          <a:xfrm rot="1866752">
            <a:off x="3663984" y="5368065"/>
            <a:ext cx="606381" cy="3335611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xmlns="" id="{63ADF9FF-EAAB-43BC-91AF-C1ADFDFB5E5A}"/>
              </a:ext>
            </a:extLst>
          </p:cNvPr>
          <p:cNvSpPr/>
          <p:nvPr/>
        </p:nvSpPr>
        <p:spPr>
          <a:xfrm>
            <a:off x="5654180" y="6175657"/>
            <a:ext cx="606381" cy="3335611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xmlns="" id="{CC29BC6A-75F6-416D-860A-B0FCF43B6EB5}"/>
              </a:ext>
            </a:extLst>
          </p:cNvPr>
          <p:cNvSpPr/>
          <p:nvPr/>
        </p:nvSpPr>
        <p:spPr>
          <a:xfrm rot="12401311">
            <a:off x="7963788" y="-2815184"/>
            <a:ext cx="606381" cy="3911751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xmlns="" id="{71F62105-EC06-4648-8355-EF04ECA26B0E}"/>
              </a:ext>
            </a:extLst>
          </p:cNvPr>
          <p:cNvSpPr/>
          <p:nvPr/>
        </p:nvSpPr>
        <p:spPr>
          <a:xfrm rot="14353407">
            <a:off x="10497455" y="-1845348"/>
            <a:ext cx="606460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xmlns="" id="{720B2EAE-8B7E-4A3A-BB4D-0175D358DFC0}"/>
              </a:ext>
            </a:extLst>
          </p:cNvPr>
          <p:cNvSpPr/>
          <p:nvPr/>
        </p:nvSpPr>
        <p:spPr>
          <a:xfrm rot="15113362">
            <a:off x="13150571" y="-1454528"/>
            <a:ext cx="606460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xmlns="" id="{8C12672C-D99B-4D74-81FC-0FDA26FC3B96}"/>
              </a:ext>
            </a:extLst>
          </p:cNvPr>
          <p:cNvSpPr/>
          <p:nvPr/>
        </p:nvSpPr>
        <p:spPr>
          <a:xfrm rot="16200000" flipH="1">
            <a:off x="11931415" y="800805"/>
            <a:ext cx="606460" cy="5125747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xmlns="" id="{2DE42DCB-F547-4D84-B75B-53B851BA26A5}"/>
              </a:ext>
            </a:extLst>
          </p:cNvPr>
          <p:cNvSpPr/>
          <p:nvPr/>
        </p:nvSpPr>
        <p:spPr>
          <a:xfrm rot="17866094">
            <a:off x="10148071" y="3356313"/>
            <a:ext cx="606460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xmlns="" id="{233520CE-3750-4A69-A2C3-40D21431FF28}"/>
              </a:ext>
            </a:extLst>
          </p:cNvPr>
          <p:cNvSpPr/>
          <p:nvPr/>
        </p:nvSpPr>
        <p:spPr>
          <a:xfrm rot="19685964">
            <a:off x="8182700" y="4985869"/>
            <a:ext cx="606381" cy="5160955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xmlns="" id="{927D4255-F4EA-48D3-A2DD-545CD94A5077}"/>
              </a:ext>
            </a:extLst>
          </p:cNvPr>
          <p:cNvSpPr/>
          <p:nvPr/>
        </p:nvSpPr>
        <p:spPr>
          <a:xfrm rot="17409105">
            <a:off x="13092499" y="3228549"/>
            <a:ext cx="606460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xmlns="" id="{5A56C08A-8FE1-4C2D-90B1-ED14380150CD}"/>
              </a:ext>
            </a:extLst>
          </p:cNvPr>
          <p:cNvSpPr/>
          <p:nvPr/>
        </p:nvSpPr>
        <p:spPr>
          <a:xfrm rot="18581234">
            <a:off x="11187931" y="5455953"/>
            <a:ext cx="606460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xmlns="" id="{65CA3EAC-1532-44A0-BBC1-8ED4885AE1ED}"/>
              </a:ext>
            </a:extLst>
          </p:cNvPr>
          <p:cNvSpPr/>
          <p:nvPr/>
        </p:nvSpPr>
        <p:spPr>
          <a:xfrm rot="2676964">
            <a:off x="1672468" y="5926629"/>
            <a:ext cx="606381" cy="3335611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8" tIns="22846" rIns="45698" bIns="22846" rtlCol="0" anchor="ctr"/>
          <a:lstStyle/>
          <a:p>
            <a:pPr algn="ctr" defTabSz="228468">
              <a:buClrTx/>
              <a:defRPr/>
            </a:pPr>
            <a:endParaRPr lang="en-US" sz="900" kern="120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F5E4C03-9CBD-45A3-B625-9F6B0A065CBF}"/>
              </a:ext>
            </a:extLst>
          </p:cNvPr>
          <p:cNvSpPr txBox="1"/>
          <p:nvPr/>
        </p:nvSpPr>
        <p:spPr>
          <a:xfrm>
            <a:off x="2697238" y="2053422"/>
            <a:ext cx="7527225" cy="415471"/>
          </a:xfrm>
          <a:prstGeom prst="rect">
            <a:avLst/>
          </a:prstGeom>
          <a:noFill/>
        </p:spPr>
        <p:txBody>
          <a:bodyPr wrap="square" lIns="45698" tIns="22846" rIns="45698" bIns="22846" rtlCol="0">
            <a:spAutoFit/>
          </a:bodyPr>
          <a:lstStyle/>
          <a:p>
            <a:pPr algn="just" defTabSz="228468">
              <a:buClrTx/>
              <a:defRPr/>
            </a:pPr>
            <a:r>
              <a:rPr lang="en-US" sz="24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Primera</a:t>
            </a:r>
            <a:r>
              <a:rPr lang="en-US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 causa de </a:t>
            </a:r>
            <a:r>
              <a:rPr lang="en-US" sz="24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muerte</a:t>
            </a:r>
            <a:r>
              <a:rPr lang="en-US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 de 1 a 24 </a:t>
            </a:r>
            <a:r>
              <a:rPr lang="en-US" sz="24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años</a:t>
            </a:r>
            <a:endParaRPr lang="en-US" sz="2400" b="1" dirty="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xmlns="" id="{8F5E4C03-9CBD-45A3-B625-9F6B0A065CBF}"/>
              </a:ext>
            </a:extLst>
          </p:cNvPr>
          <p:cNvSpPr txBox="1"/>
          <p:nvPr/>
        </p:nvSpPr>
        <p:spPr>
          <a:xfrm>
            <a:off x="2697238" y="2672093"/>
            <a:ext cx="7527225" cy="415475"/>
          </a:xfrm>
          <a:prstGeom prst="rect">
            <a:avLst/>
          </a:prstGeom>
          <a:noFill/>
        </p:spPr>
        <p:txBody>
          <a:bodyPr wrap="square" lIns="45698" tIns="22846" rIns="45698" bIns="22846" rtlCol="0">
            <a:spAutoFit/>
          </a:bodyPr>
          <a:lstStyle/>
          <a:p>
            <a:pPr algn="just" defTabSz="228468">
              <a:buClrTx/>
              <a:defRPr/>
            </a:pPr>
            <a:r>
              <a:rPr lang="en-US" sz="24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Segunda</a:t>
            </a:r>
            <a:r>
              <a:rPr lang="en-US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 causa de </a:t>
            </a:r>
            <a:r>
              <a:rPr lang="en-US" sz="24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orfandad</a:t>
            </a:r>
            <a:r>
              <a:rPr lang="en-US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en</a:t>
            </a:r>
            <a:r>
              <a:rPr lang="en-US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 el </a:t>
            </a:r>
            <a:r>
              <a:rPr lang="en-US" sz="24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estado</a:t>
            </a:r>
            <a:endParaRPr lang="en-US" sz="2400" b="1" dirty="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2" name="TextBox 3">
            <a:extLst>
              <a:ext uri="{FF2B5EF4-FFF2-40B4-BE49-F238E27FC236}">
                <a16:creationId xmlns:a16="http://schemas.microsoft.com/office/drawing/2014/main" xmlns="" id="{8F5E4C03-9CBD-45A3-B625-9F6B0A065CBF}"/>
              </a:ext>
            </a:extLst>
          </p:cNvPr>
          <p:cNvSpPr txBox="1"/>
          <p:nvPr/>
        </p:nvSpPr>
        <p:spPr>
          <a:xfrm>
            <a:off x="2697238" y="3332989"/>
            <a:ext cx="7527225" cy="1043334"/>
          </a:xfrm>
          <a:prstGeom prst="rect">
            <a:avLst/>
          </a:prstGeom>
          <a:noFill/>
        </p:spPr>
        <p:txBody>
          <a:bodyPr wrap="square" lIns="45698" tIns="22846" rIns="45698" bIns="22846" rtlCol="0">
            <a:spAutoFit/>
          </a:bodyPr>
          <a:lstStyle/>
          <a:p>
            <a:pPr algn="just">
              <a:lnSpc>
                <a:spcPct val="90000"/>
              </a:lnSpc>
              <a:buClr>
                <a:schemeClr val="lt1"/>
              </a:buClr>
              <a:buSzPts val="2800"/>
            </a:pP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Externalidades ponen más en riesgo</a:t>
            </a:r>
          </a:p>
          <a:p>
            <a:pPr algn="just">
              <a:lnSpc>
                <a:spcPct val="90000"/>
              </a:lnSpc>
              <a:buClr>
                <a:schemeClr val="lt1"/>
              </a:buClr>
              <a:buSzPts val="2800"/>
            </a:pP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el derecho a la movilidad y a la salud de </a:t>
            </a:r>
          </a:p>
          <a:p>
            <a:pPr algn="just">
              <a:lnSpc>
                <a:spcPct val="90000"/>
              </a:lnSpc>
              <a:buClr>
                <a:schemeClr val="lt1"/>
              </a:buClr>
              <a:buSzPts val="2800"/>
            </a:pP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los NNA</a:t>
            </a:r>
          </a:p>
        </p:txBody>
      </p:sp>
      <p:sp>
        <p:nvSpPr>
          <p:cNvPr id="43" name="TextBox 3">
            <a:extLst>
              <a:ext uri="{FF2B5EF4-FFF2-40B4-BE49-F238E27FC236}">
                <a16:creationId xmlns:a16="http://schemas.microsoft.com/office/drawing/2014/main" xmlns="" id="{8F5E4C03-9CBD-45A3-B625-9F6B0A065CBF}"/>
              </a:ext>
            </a:extLst>
          </p:cNvPr>
          <p:cNvSpPr txBox="1"/>
          <p:nvPr/>
        </p:nvSpPr>
        <p:spPr>
          <a:xfrm>
            <a:off x="3660677" y="4653525"/>
            <a:ext cx="5336553" cy="707858"/>
          </a:xfrm>
          <a:prstGeom prst="rect">
            <a:avLst/>
          </a:prstGeom>
          <a:noFill/>
        </p:spPr>
        <p:txBody>
          <a:bodyPr wrap="square" lIns="45698" tIns="22846" rIns="45698" bIns="22846" rtlCol="0">
            <a:spAutoFit/>
          </a:bodyPr>
          <a:lstStyle/>
          <a:p>
            <a:pPr algn="just" defTabSz="228468">
              <a:buClrTx/>
              <a:defRPr/>
            </a:pPr>
            <a:r>
              <a:rPr lang="en-US" sz="4300" b="1" kern="1200" dirty="0" err="1" smtClean="0">
                <a:solidFill>
                  <a:srgbClr val="FFFFFF"/>
                </a:solidFill>
                <a:effectLst>
                  <a:outerShdw blurRad="292100" sx="102000" sy="102000" algn="ctr" rotWithShape="0">
                    <a:srgbClr val="377DFF">
                      <a:lumMod val="75000"/>
                      <a:alpha val="60000"/>
                    </a:srgbClr>
                  </a:outerShdw>
                </a:effectLst>
                <a:latin typeface="Century Gothic"/>
                <a:ea typeface="+mn-ea"/>
              </a:rPr>
              <a:t>Infancia</a:t>
            </a:r>
            <a:r>
              <a:rPr lang="en-US" sz="4300" b="1" kern="1200" dirty="0" smtClean="0">
                <a:solidFill>
                  <a:srgbClr val="FFFFFF"/>
                </a:solidFill>
                <a:effectLst>
                  <a:outerShdw blurRad="292100" sx="102000" sy="102000" algn="ctr" rotWithShape="0">
                    <a:srgbClr val="377DFF">
                      <a:lumMod val="75000"/>
                      <a:alpha val="60000"/>
                    </a:srgbClr>
                  </a:outerShdw>
                </a:effectLst>
                <a:latin typeface="Century Gothic"/>
                <a:ea typeface="+mn-ea"/>
              </a:rPr>
              <a:t> </a:t>
            </a:r>
            <a:r>
              <a:rPr lang="en-US" sz="4300" b="1" kern="1200" dirty="0" err="1" smtClean="0">
                <a:solidFill>
                  <a:srgbClr val="FFFFFF"/>
                </a:solidFill>
                <a:effectLst>
                  <a:outerShdw blurRad="292100" sx="102000" sy="102000" algn="ctr" rotWithShape="0">
                    <a:srgbClr val="377DFF">
                      <a:lumMod val="75000"/>
                      <a:alpha val="60000"/>
                    </a:srgbClr>
                  </a:outerShdw>
                </a:effectLst>
                <a:latin typeface="Century Gothic"/>
                <a:ea typeface="+mn-ea"/>
              </a:rPr>
              <a:t>amenzada</a:t>
            </a:r>
            <a:endParaRPr lang="en-US" sz="2700" b="1" kern="1200" dirty="0">
              <a:solidFill>
                <a:srgbClr val="FFFFFF"/>
              </a:solidFill>
              <a:effectLst>
                <a:outerShdw blurRad="292100" sx="102000" sy="102000" algn="ctr" rotWithShape="0">
                  <a:srgbClr val="377DFF">
                    <a:lumMod val="75000"/>
                    <a:alpha val="60000"/>
                  </a:srgbClr>
                </a:outerShdw>
              </a:effectLst>
              <a:latin typeface="Century Gothic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76162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6947E-6 1.66667E-6 L 0.07578 -0.0780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39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7407E-6 2.59259E-6 L 0.06985 -0.1178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9" y="-589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5764E-6 4.07407E-6 L 0.04648 -0.1240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4" y="-620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74587E-6 -4.25926E-6 L 0.0013 -0.0716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358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459E-6 -7.40741E-7 L -0.01614 -0.0464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-232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05143E-7 7.40741E-7 L -0.09074 -0.1435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7" y="-717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4963E-6 5E-6 L -0.02826 -0.0246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3" y="-123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2739E-7 -7.40741E-7 L -0.13377 -0.0884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2" y="-442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327E-6 -3.51852E-6 L -0.08157 0.00475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1" y="2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14816E-6 -3.7037E-7 L -0.10656 0.0637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1" y="318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4574E-6 4.07407E-6 L 0.03528 -0.037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4" y="-187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28603E-6 1.48148E-6 L -0.01699 0.0546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3" y="273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5311E-7 2.77778E-6 L 0.01966 0.0606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3" y="3032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2851E-6 4.07407E-6 L 0.05299 0.0478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9" y="238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14E-6 -1.85185E-7 L 0.09107 0.0454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0" y="226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467E-6 -3.51852E-6 L 0.07395 0.0096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7" y="47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6551E-6 -9.25926E-7 L 0.11196 -0.0465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8" y="-232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1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1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1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9" dur="1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1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3" dur="1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1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" grpId="0"/>
      <p:bldP spid="33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4"/>
          <p:cNvPicPr preferRelativeResize="0"/>
          <p:nvPr/>
        </p:nvPicPr>
        <p:blipFill rotWithShape="1">
          <a:blip r:embed="rId3">
            <a:alphaModFix/>
          </a:blip>
          <a:srcRect t="23658" r="24150" b="3413"/>
          <a:stretch/>
        </p:blipFill>
        <p:spPr>
          <a:xfrm>
            <a:off x="1" y="0"/>
            <a:ext cx="121919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33730"/>
            </a:schemeClr>
          </a:solidFill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44"/>
          <p:cNvSpPr txBox="1"/>
          <p:nvPr/>
        </p:nvSpPr>
        <p:spPr>
          <a:xfrm>
            <a:off x="6706299" y="3851487"/>
            <a:ext cx="5022600" cy="1444413"/>
          </a:xfrm>
          <a:prstGeom prst="rect">
            <a:avLst/>
          </a:prstGeom>
          <a:solidFill>
            <a:srgbClr val="232323">
              <a:alpha val="56078"/>
            </a:srgbClr>
          </a:solidFill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/>
          <a:p>
            <a:pPr algn="just">
              <a:lnSpc>
                <a:spcPct val="90000"/>
              </a:lnSpc>
              <a:buClr>
                <a:schemeClr val="lt1"/>
              </a:buClr>
              <a:buSzPts val="2800"/>
            </a:pP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Es la externalidad que pone más en riesgo </a:t>
            </a:r>
            <a:r>
              <a:rPr lang="es-MX" sz="2800" b="1" dirty="0">
                <a:solidFill>
                  <a:srgbClr val="FFC000"/>
                </a:solidFill>
                <a:latin typeface="Montserrat"/>
                <a:ea typeface="Montserrat"/>
                <a:cs typeface="Montserrat"/>
              </a:rPr>
              <a:t>el derecho </a:t>
            </a:r>
            <a:r>
              <a:rPr lang="es-MX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a </a:t>
            </a:r>
            <a:r>
              <a:rPr lang="es-MX" sz="2800" b="1" dirty="0">
                <a:solidFill>
                  <a:srgbClr val="FFC000"/>
                </a:solidFill>
                <a:latin typeface="Montserrat"/>
                <a:ea typeface="Montserrat"/>
                <a:cs typeface="Montserrat"/>
              </a:rPr>
              <a:t>la movilidad </a:t>
            </a: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de los NNA</a:t>
            </a:r>
            <a:endParaRPr sz="2400" b="1" dirty="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67" name="Google Shape;267;p44"/>
          <p:cNvSpPr txBox="1"/>
          <p:nvPr/>
        </p:nvSpPr>
        <p:spPr>
          <a:xfrm>
            <a:off x="0" y="305535"/>
            <a:ext cx="5022600" cy="20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/>
          <a:p>
            <a:pPr algn="ctr">
              <a:lnSpc>
                <a:spcPct val="90000"/>
              </a:lnSpc>
              <a:buClr>
                <a:schemeClr val="lt1"/>
              </a:buClr>
              <a:buSzPts val="2800"/>
            </a:pP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En Jalisco, las muertes por siniestros de tránsito son la </a:t>
            </a:r>
            <a:r>
              <a:rPr lang="es-MX" sz="2800" b="1" dirty="0">
                <a:solidFill>
                  <a:srgbClr val="FFC000"/>
                </a:solidFill>
                <a:latin typeface="Montserrat"/>
                <a:ea typeface="Montserrat"/>
                <a:cs typeface="Montserrat"/>
              </a:rPr>
              <a:t>1a causa de muerte </a:t>
            </a: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de 1 a 24 años </a:t>
            </a:r>
            <a:endParaRPr sz="2400" b="1" dirty="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76220"/>
            <a:ext cx="13030200" cy="9772651"/>
          </a:xfrm>
          <a:prstGeom prst="rect">
            <a:avLst/>
          </a:prstGeom>
        </p:spPr>
      </p:pic>
      <p:sp>
        <p:nvSpPr>
          <p:cNvPr id="272" name="Google Shape;272;p4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rmAutofit/>
          </a:bodyPr>
          <a:lstStyle/>
          <a:p>
            <a:pPr>
              <a:buSzPts val="4400"/>
            </a:pPr>
            <a:endParaRPr/>
          </a:p>
        </p:txBody>
      </p:sp>
      <p:sp>
        <p:nvSpPr>
          <p:cNvPr id="273" name="Google Shape;273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rmAutofit/>
          </a:bodyPr>
          <a:lstStyle/>
          <a:p>
            <a:pPr marL="228573" indent="-50793">
              <a:spcBef>
                <a:spcPts val="0"/>
              </a:spcBef>
              <a:buSzPts val="2800"/>
              <a:buNone/>
            </a:pPr>
            <a:endParaRPr sz="1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45"/>
          <p:cNvSpPr/>
          <p:nvPr/>
        </p:nvSpPr>
        <p:spPr>
          <a:xfrm>
            <a:off x="368751" y="6266191"/>
            <a:ext cx="4158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r>
              <a:rPr lang="es-MX" sz="1600" i="1" dirty="0" err="1">
                <a:solidFill>
                  <a:schemeClr val="lt1"/>
                </a:solidFill>
              </a:rPr>
              <a:t>Photo</a:t>
            </a:r>
            <a:r>
              <a:rPr lang="es-MX" sz="1600" i="1" dirty="0">
                <a:solidFill>
                  <a:schemeClr val="lt1"/>
                </a:solidFill>
              </a:rPr>
              <a:t>: Saúl Alveano. </a:t>
            </a:r>
          </a:p>
          <a:p>
            <a:r>
              <a:rPr lang="es-MX" sz="1600" i="1" dirty="0">
                <a:solidFill>
                  <a:schemeClr val="lt1"/>
                </a:solidFill>
              </a:rPr>
              <a:t>Guadalajara, Jalisco, México </a:t>
            </a:r>
            <a:endParaRPr dirty="0"/>
          </a:p>
        </p:txBody>
      </p:sp>
      <p:sp>
        <p:nvSpPr>
          <p:cNvPr id="276" name="Google Shape;276;p45"/>
          <p:cNvSpPr/>
          <p:nvPr/>
        </p:nvSpPr>
        <p:spPr>
          <a:xfrm>
            <a:off x="0" y="-225469"/>
            <a:ext cx="13030200" cy="7083469"/>
          </a:xfrm>
          <a:prstGeom prst="rect">
            <a:avLst/>
          </a:prstGeom>
          <a:solidFill>
            <a:schemeClr val="dk1">
              <a:alpha val="55690"/>
            </a:schemeClr>
          </a:solidFill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1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45"/>
          <p:cNvSpPr/>
          <p:nvPr/>
        </p:nvSpPr>
        <p:spPr>
          <a:xfrm>
            <a:off x="1155900" y="4422551"/>
            <a:ext cx="9880200" cy="19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>
              <a:buClr>
                <a:schemeClr val="lt1"/>
              </a:buClr>
              <a:buSzPts val="4000"/>
            </a:pP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 un diseño adecuado, las calles pueden ser </a:t>
            </a:r>
            <a:r>
              <a:rPr lang="es-MX" sz="28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entornos accesibles e inclusivos </a:t>
            </a: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para que </a:t>
            </a:r>
            <a:r>
              <a:rPr lang="es-MX" sz="28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toda persona</a:t>
            </a: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incluyendo NNA, pueda caminar de forma </a:t>
            </a:r>
            <a:r>
              <a:rPr lang="es-MX" sz="2800" b="1" dirty="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segura</a:t>
            </a:r>
            <a:endParaRPr sz="2800" b="1" dirty="0">
              <a:solidFill>
                <a:srgbClr val="00B05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78" name="Google Shape;278;p45"/>
          <p:cNvSpPr/>
          <p:nvPr/>
        </p:nvSpPr>
        <p:spPr>
          <a:xfrm>
            <a:off x="838200" y="450010"/>
            <a:ext cx="10820400" cy="13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>
              <a:buClr>
                <a:srgbClr val="595959"/>
              </a:buClr>
              <a:buSzPts val="1800"/>
            </a:pP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 Jalisco, el </a:t>
            </a:r>
            <a:r>
              <a:rPr lang="es-MX" sz="28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77%</a:t>
            </a: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 las personas que asisten a la escuela se mueven caminando y en transporte público y el </a:t>
            </a:r>
            <a:r>
              <a:rPr lang="es-MX" sz="28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64%</a:t>
            </a:r>
            <a:r>
              <a:rPr lang="es-MX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 esos viajes se dan a menos de 15 minutos. </a:t>
            </a:r>
            <a:endParaRPr sz="24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/>
      <p:bldP spid="2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164" y="775706"/>
            <a:ext cx="11183677" cy="598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8"/>
          <p:cNvSpPr/>
          <p:nvPr/>
        </p:nvSpPr>
        <p:spPr>
          <a:xfrm>
            <a:off x="6796275" y="5853225"/>
            <a:ext cx="661200" cy="661200"/>
          </a:xfrm>
          <a:prstGeom prst="ellipse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66675" dir="5400000" algn="bl" rotWithShape="0">
              <a:srgbClr val="000000">
                <a:alpha val="37000"/>
              </a:srgbClr>
            </a:outerShdw>
          </a:effectLst>
        </p:spPr>
        <p:txBody>
          <a:bodyPr spcFirstLastPara="1" wrap="square" lIns="91414" tIns="91414" rIns="91414" bIns="91414" anchor="ctr" anchorCtr="0">
            <a:noAutofit/>
          </a:bodyPr>
          <a:lstStyle/>
          <a:p>
            <a:pPr algn="ctr"/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48"/>
          <p:cNvSpPr/>
          <p:nvPr/>
        </p:nvSpPr>
        <p:spPr>
          <a:xfrm>
            <a:off x="8894225" y="3437600"/>
            <a:ext cx="661200" cy="661200"/>
          </a:xfrm>
          <a:prstGeom prst="ellipse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66675" dir="5400000" algn="bl" rotWithShape="0">
              <a:srgbClr val="000000">
                <a:alpha val="37000"/>
              </a:srgbClr>
            </a:outerShdw>
          </a:effectLst>
        </p:spPr>
        <p:txBody>
          <a:bodyPr spcFirstLastPara="1" wrap="square" lIns="91414" tIns="91414" rIns="91414" bIns="91414" anchor="ctr" anchorCtr="0">
            <a:noAutofit/>
          </a:bodyPr>
          <a:lstStyle/>
          <a:p>
            <a:pPr algn="ctr"/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48"/>
          <p:cNvSpPr/>
          <p:nvPr/>
        </p:nvSpPr>
        <p:spPr>
          <a:xfrm>
            <a:off x="5765413" y="565600"/>
            <a:ext cx="661200" cy="661200"/>
          </a:xfrm>
          <a:prstGeom prst="ellipse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66675" dir="5400000" algn="bl" rotWithShape="0">
              <a:srgbClr val="000000">
                <a:alpha val="37000"/>
              </a:srgbClr>
            </a:outerShdw>
          </a:effectLst>
        </p:spPr>
        <p:txBody>
          <a:bodyPr spcFirstLastPara="1" wrap="square" lIns="91414" tIns="91414" rIns="91414" bIns="91414" anchor="ctr" anchorCtr="0">
            <a:noAutofit/>
          </a:bodyPr>
          <a:lstStyle/>
          <a:p>
            <a:pPr algn="ctr"/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48"/>
          <p:cNvSpPr txBox="1"/>
          <p:nvPr/>
        </p:nvSpPr>
        <p:spPr>
          <a:xfrm>
            <a:off x="4645951" y="141051"/>
            <a:ext cx="29001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91414" rIns="91414" bIns="91414" anchor="t" anchorCtr="0">
            <a:noAutofit/>
          </a:bodyPr>
          <a:lstStyle/>
          <a:p>
            <a:pPr algn="ctr"/>
            <a:r>
              <a:rPr lang="es-MX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Secretaría de Transporte</a:t>
            </a:r>
            <a:endParaRPr sz="1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p48"/>
          <p:cNvSpPr txBox="1"/>
          <p:nvPr/>
        </p:nvSpPr>
        <p:spPr>
          <a:xfrm>
            <a:off x="9555427" y="3281151"/>
            <a:ext cx="2636700" cy="9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91414" rIns="91414" bIns="91414" anchor="ctr" anchorCtr="0">
            <a:noAutofit/>
          </a:bodyPr>
          <a:lstStyle/>
          <a:p>
            <a:r>
              <a:rPr lang="es-MX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Agencia Metropolitana</a:t>
            </a:r>
            <a:br>
              <a:rPr lang="es-MX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MX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Infraestructura </a:t>
            </a:r>
            <a:br>
              <a:rPr lang="es-MX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MX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para la Movilidad</a:t>
            </a:r>
            <a:endParaRPr sz="1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48"/>
          <p:cNvSpPr txBox="1"/>
          <p:nvPr/>
        </p:nvSpPr>
        <p:spPr>
          <a:xfrm>
            <a:off x="7457475" y="5757225"/>
            <a:ext cx="26367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91414" rIns="91414" bIns="91414" anchor="ctr" anchorCtr="0">
            <a:noAutofit/>
          </a:bodyPr>
          <a:lstStyle/>
          <a:p>
            <a:r>
              <a:rPr lang="es-MX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Sistema de Tren Eléctrico Urbano (SITEUR)</a:t>
            </a:r>
            <a:endParaRPr sz="1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306;p48"/>
          <p:cNvSpPr/>
          <p:nvPr/>
        </p:nvSpPr>
        <p:spPr>
          <a:xfrm>
            <a:off x="4393813" y="4928051"/>
            <a:ext cx="661200" cy="661200"/>
          </a:xfrm>
          <a:prstGeom prst="ellipse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66675" dir="5400000" algn="bl" rotWithShape="0">
              <a:srgbClr val="000000">
                <a:alpha val="37000"/>
              </a:srgbClr>
            </a:outerShdw>
          </a:effectLst>
        </p:spPr>
        <p:txBody>
          <a:bodyPr spcFirstLastPara="1" wrap="square" lIns="91414" tIns="91414" rIns="91414" bIns="91414" anchor="ctr" anchorCtr="0">
            <a:noAutofit/>
          </a:bodyPr>
          <a:lstStyle/>
          <a:p>
            <a:pPr algn="ctr"/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Google Shape;307;p48"/>
          <p:cNvSpPr txBox="1"/>
          <p:nvPr/>
        </p:nvSpPr>
        <p:spPr>
          <a:xfrm>
            <a:off x="3000915" y="5474952"/>
            <a:ext cx="1702188" cy="45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91414" rIns="91414" bIns="91414" anchor="t" anchorCtr="0">
            <a:noAutofit/>
          </a:bodyPr>
          <a:lstStyle/>
          <a:p>
            <a:pPr algn="ctr"/>
            <a:r>
              <a:rPr lang="es-MX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Municipios</a:t>
            </a:r>
            <a:endParaRPr sz="1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="" xmlns:a16="http://schemas.microsoft.com/office/drawing/2014/main" id="{33780528-BAB7-42F0-B7FC-2E0C9A089E5B}"/>
              </a:ext>
            </a:extLst>
          </p:cNvPr>
          <p:cNvGrpSpPr/>
          <p:nvPr/>
        </p:nvGrpSpPr>
        <p:grpSpPr>
          <a:xfrm>
            <a:off x="431377" y="1930038"/>
            <a:ext cx="1967031" cy="2075033"/>
            <a:chOff x="2122307" y="1863789"/>
            <a:chExt cx="5194642" cy="5479148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BE8DA465-A153-4E13-94B8-5507E4423BD6}"/>
                </a:ext>
              </a:extLst>
            </p:cNvPr>
            <p:cNvGrpSpPr/>
            <p:nvPr/>
          </p:nvGrpSpPr>
          <p:grpSpPr>
            <a:xfrm>
              <a:off x="2122307" y="1863789"/>
              <a:ext cx="5194642" cy="5479148"/>
              <a:chOff x="8736553" y="3611344"/>
              <a:chExt cx="6914068" cy="7292746"/>
            </a:xfrm>
          </p:grpSpPr>
          <p:sp>
            <p:nvSpPr>
              <p:cNvPr id="11" name="One">
                <a:extLst>
                  <a:ext uri="{FF2B5EF4-FFF2-40B4-BE49-F238E27FC236}">
                    <a16:creationId xmlns="" xmlns:a16="http://schemas.microsoft.com/office/drawing/2014/main" id="{711A57E9-CE5D-4147-8E37-9CC6894CB2E2}"/>
                  </a:ext>
                </a:extLst>
              </p:cNvPr>
              <p:cNvSpPr/>
              <p:nvPr/>
            </p:nvSpPr>
            <p:spPr>
              <a:xfrm>
                <a:off x="9395686" y="3903128"/>
                <a:ext cx="5595802" cy="5560608"/>
              </a:xfrm>
              <a:custGeom>
                <a:avLst/>
                <a:gdLst>
                  <a:gd name="connsiteX0" fmla="*/ 6057900 w 6057900"/>
                  <a:gd name="connsiteY0" fmla="*/ 3009900 h 6019800"/>
                  <a:gd name="connsiteX1" fmla="*/ 3028950 w 6057900"/>
                  <a:gd name="connsiteY1" fmla="*/ 6019800 h 6019800"/>
                  <a:gd name="connsiteX2" fmla="*/ 0 w 6057900"/>
                  <a:gd name="connsiteY2" fmla="*/ 3009900 h 6019800"/>
                  <a:gd name="connsiteX3" fmla="*/ 3028950 w 6057900"/>
                  <a:gd name="connsiteY3" fmla="*/ 0 h 6019800"/>
                  <a:gd name="connsiteX4" fmla="*/ 6057900 w 6057900"/>
                  <a:gd name="connsiteY4" fmla="*/ 3009900 h 601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57900" h="6019800">
                    <a:moveTo>
                      <a:pt x="6057900" y="3009900"/>
                    </a:moveTo>
                    <a:cubicBezTo>
                      <a:pt x="6057900" y="4672222"/>
                      <a:pt x="4701793" y="6019800"/>
                      <a:pt x="3028950" y="6019800"/>
                    </a:cubicBezTo>
                    <a:cubicBezTo>
                      <a:pt x="1356107" y="6019800"/>
                      <a:pt x="0" y="4672222"/>
                      <a:pt x="0" y="3009900"/>
                    </a:cubicBezTo>
                    <a:cubicBezTo>
                      <a:pt x="0" y="1347578"/>
                      <a:pt x="1356107" y="0"/>
                      <a:pt x="3028950" y="0"/>
                    </a:cubicBezTo>
                    <a:cubicBezTo>
                      <a:pt x="4701793" y="0"/>
                      <a:pt x="6057900" y="1347578"/>
                      <a:pt x="6057900" y="30099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" name="Two">
                <a:extLst>
                  <a:ext uri="{FF2B5EF4-FFF2-40B4-BE49-F238E27FC236}">
                    <a16:creationId xmlns="" xmlns:a16="http://schemas.microsoft.com/office/drawing/2014/main" id="{A82E720B-790A-403F-8006-8183FA4DD511}"/>
                  </a:ext>
                </a:extLst>
              </p:cNvPr>
              <p:cNvSpPr/>
              <p:nvPr/>
            </p:nvSpPr>
            <p:spPr>
              <a:xfrm>
                <a:off x="9312957" y="4030932"/>
                <a:ext cx="5761261" cy="5731667"/>
              </a:xfrm>
              <a:custGeom>
                <a:avLst/>
                <a:gdLst>
                  <a:gd name="connsiteX0" fmla="*/ 5568315 w 5562600"/>
                  <a:gd name="connsiteY0" fmla="*/ 2767013 h 5534025"/>
                  <a:gd name="connsiteX1" fmla="*/ 2784158 w 5562600"/>
                  <a:gd name="connsiteY1" fmla="*/ 5534025 h 5534025"/>
                  <a:gd name="connsiteX2" fmla="*/ 0 w 5562600"/>
                  <a:gd name="connsiteY2" fmla="*/ 2767013 h 5534025"/>
                  <a:gd name="connsiteX3" fmla="*/ 2784158 w 5562600"/>
                  <a:gd name="connsiteY3" fmla="*/ 0 h 5534025"/>
                  <a:gd name="connsiteX4" fmla="*/ 5568315 w 5562600"/>
                  <a:gd name="connsiteY4" fmla="*/ 2767013 h 553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00" h="5534025">
                    <a:moveTo>
                      <a:pt x="5568315" y="2767013"/>
                    </a:moveTo>
                    <a:cubicBezTo>
                      <a:pt x="5568315" y="4295192"/>
                      <a:pt x="4321805" y="5534025"/>
                      <a:pt x="2784158" y="5534025"/>
                    </a:cubicBezTo>
                    <a:cubicBezTo>
                      <a:pt x="1246510" y="5534025"/>
                      <a:pt x="0" y="4295192"/>
                      <a:pt x="0" y="2767013"/>
                    </a:cubicBezTo>
                    <a:cubicBezTo>
                      <a:pt x="0" y="1238834"/>
                      <a:pt x="1246510" y="0"/>
                      <a:pt x="2784158" y="0"/>
                    </a:cubicBezTo>
                    <a:cubicBezTo>
                      <a:pt x="4321805" y="0"/>
                      <a:pt x="5568315" y="1238834"/>
                      <a:pt x="5568315" y="2767013"/>
                    </a:cubicBezTo>
                    <a:close/>
                  </a:path>
                </a:pathLst>
              </a:custGeom>
              <a:gradFill flip="none" rotWithShape="1">
                <a:gsLst>
                  <a:gs pos="43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</a:gsLst>
                <a:lin ang="16200000" scaled="1"/>
                <a:tileRect/>
              </a:gradFill>
              <a:ln w="9525" cap="flat">
                <a:noFill/>
                <a:prstDash val="solid"/>
                <a:miter/>
              </a:ln>
              <a:effectLst>
                <a:softEdge rad="381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Three">
                <a:extLst>
                  <a:ext uri="{FF2B5EF4-FFF2-40B4-BE49-F238E27FC236}">
                    <a16:creationId xmlns="" xmlns:a16="http://schemas.microsoft.com/office/drawing/2014/main" id="{429E504A-8ADB-4608-ABA3-0EF7113A2937}"/>
                  </a:ext>
                </a:extLst>
              </p:cNvPr>
              <p:cNvSpPr/>
              <p:nvPr/>
            </p:nvSpPr>
            <p:spPr>
              <a:xfrm>
                <a:off x="8736553" y="4030932"/>
                <a:ext cx="6914068" cy="6873158"/>
              </a:xfrm>
              <a:custGeom>
                <a:avLst/>
                <a:gdLst>
                  <a:gd name="connsiteX0" fmla="*/ 4831080 w 4829175"/>
                  <a:gd name="connsiteY0" fmla="*/ 2400300 h 4800600"/>
                  <a:gd name="connsiteX1" fmla="*/ 2415540 w 4829175"/>
                  <a:gd name="connsiteY1" fmla="*/ 4800600 h 4800600"/>
                  <a:gd name="connsiteX2" fmla="*/ 0 w 4829175"/>
                  <a:gd name="connsiteY2" fmla="*/ 2400300 h 4800600"/>
                  <a:gd name="connsiteX3" fmla="*/ 2415540 w 4829175"/>
                  <a:gd name="connsiteY3" fmla="*/ 0 h 4800600"/>
                  <a:gd name="connsiteX4" fmla="*/ 4831080 w 4829175"/>
                  <a:gd name="connsiteY4" fmla="*/ 2400300 h 480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75" h="4800600">
                    <a:moveTo>
                      <a:pt x="4831080" y="2400300"/>
                    </a:moveTo>
                    <a:cubicBezTo>
                      <a:pt x="4831080" y="3725949"/>
                      <a:pt x="3749606" y="4800600"/>
                      <a:pt x="2415540" y="4800600"/>
                    </a:cubicBezTo>
                    <a:cubicBezTo>
                      <a:pt x="1081474" y="4800600"/>
                      <a:pt x="0" y="3725949"/>
                      <a:pt x="0" y="2400300"/>
                    </a:cubicBezTo>
                    <a:cubicBezTo>
                      <a:pt x="0" y="1074651"/>
                      <a:pt x="1081474" y="0"/>
                      <a:pt x="2415540" y="0"/>
                    </a:cubicBezTo>
                    <a:cubicBezTo>
                      <a:pt x="3749606" y="0"/>
                      <a:pt x="4831080" y="1074651"/>
                      <a:pt x="4831080" y="2400300"/>
                    </a:cubicBezTo>
                    <a:close/>
                  </a:path>
                </a:pathLst>
              </a:custGeom>
              <a:gradFill>
                <a:gsLst>
                  <a:gs pos="84000">
                    <a:schemeClr val="accent1">
                      <a:lumMod val="75000"/>
                    </a:schemeClr>
                  </a:gs>
                  <a:gs pos="19000">
                    <a:schemeClr val="accent1">
                      <a:lumMod val="5000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1270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Four">
                <a:extLst>
                  <a:ext uri="{FF2B5EF4-FFF2-40B4-BE49-F238E27FC236}">
                    <a16:creationId xmlns="" xmlns:a16="http://schemas.microsoft.com/office/drawing/2014/main" id="{6C8458F8-18F4-4C1F-8A22-BE0BA4C74A58}"/>
                  </a:ext>
                </a:extLst>
              </p:cNvPr>
              <p:cNvSpPr/>
              <p:nvPr/>
            </p:nvSpPr>
            <p:spPr>
              <a:xfrm>
                <a:off x="9856768" y="3611344"/>
                <a:ext cx="4673638" cy="4652347"/>
              </a:xfrm>
              <a:custGeom>
                <a:avLst/>
                <a:gdLst>
                  <a:gd name="connsiteX0" fmla="*/ 4189095 w 4181475"/>
                  <a:gd name="connsiteY0" fmla="*/ 2081213 h 4162425"/>
                  <a:gd name="connsiteX1" fmla="*/ 2094548 w 4181475"/>
                  <a:gd name="connsiteY1" fmla="*/ 4162425 h 4162425"/>
                  <a:gd name="connsiteX2" fmla="*/ 0 w 4181475"/>
                  <a:gd name="connsiteY2" fmla="*/ 2081213 h 4162425"/>
                  <a:gd name="connsiteX3" fmla="*/ 2094548 w 4181475"/>
                  <a:gd name="connsiteY3" fmla="*/ 0 h 4162425"/>
                  <a:gd name="connsiteX4" fmla="*/ 4189095 w 4181475"/>
                  <a:gd name="connsiteY4" fmla="*/ 2081213 h 416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1475" h="4162425">
                    <a:moveTo>
                      <a:pt x="4189095" y="2081213"/>
                    </a:moveTo>
                    <a:cubicBezTo>
                      <a:pt x="4189095" y="3230635"/>
                      <a:pt x="3251335" y="4162425"/>
                      <a:pt x="2094548" y="4162425"/>
                    </a:cubicBezTo>
                    <a:cubicBezTo>
                      <a:pt x="937761" y="4162425"/>
                      <a:pt x="0" y="3230635"/>
                      <a:pt x="0" y="2081213"/>
                    </a:cubicBezTo>
                    <a:cubicBezTo>
                      <a:pt x="0" y="931791"/>
                      <a:pt x="937761" y="0"/>
                      <a:pt x="2094548" y="0"/>
                    </a:cubicBezTo>
                    <a:cubicBezTo>
                      <a:pt x="3251335" y="0"/>
                      <a:pt x="4189095" y="931791"/>
                      <a:pt x="4189095" y="2081213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9000">
                    <a:schemeClr val="accent1">
                      <a:lumMod val="40000"/>
                      <a:lumOff val="60000"/>
                      <a:alpha val="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508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4FCEE9C7-1122-458F-AB89-E27F0F106F36}"/>
                </a:ext>
              </a:extLst>
            </p:cNvPr>
            <p:cNvSpPr txBox="1"/>
            <p:nvPr/>
          </p:nvSpPr>
          <p:spPr>
            <a:xfrm>
              <a:off x="2617525" y="3276349"/>
              <a:ext cx="4204208" cy="154410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227481">
                <a:buClrTx/>
                <a:defRPr/>
              </a:pP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Velocidades</a:t>
              </a:r>
              <a:r>
                <a:rPr lang="en-US" sz="1600" b="1" kern="1200" dirty="0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 </a:t>
              </a: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seguras</a:t>
              </a:r>
              <a:endParaRPr lang="en-US" sz="1600" b="1" kern="1200" dirty="0">
                <a:solidFill>
                  <a:srgbClr val="FFFFFF"/>
                </a:solidFill>
                <a:latin typeface="Century Gothic"/>
                <a:ea typeface="+mn-ea"/>
                <a:cs typeface="+mn-cs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="" xmlns:a16="http://schemas.microsoft.com/office/drawing/2014/main" id="{B0362A4F-78FF-4241-9D68-9CA83E2162EC}"/>
              </a:ext>
            </a:extLst>
          </p:cNvPr>
          <p:cNvGrpSpPr/>
          <p:nvPr/>
        </p:nvGrpSpPr>
        <p:grpSpPr>
          <a:xfrm>
            <a:off x="2922371" y="1930038"/>
            <a:ext cx="1967031" cy="2075033"/>
            <a:chOff x="7104947" y="1863789"/>
            <a:chExt cx="5194642" cy="5479148"/>
          </a:xfrm>
        </p:grpSpPr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C159D714-05DA-4E75-9381-D4E20958AE8B}"/>
                </a:ext>
              </a:extLst>
            </p:cNvPr>
            <p:cNvGrpSpPr/>
            <p:nvPr/>
          </p:nvGrpSpPr>
          <p:grpSpPr>
            <a:xfrm>
              <a:off x="7104947" y="1863789"/>
              <a:ext cx="5194642" cy="5479148"/>
              <a:chOff x="1563688" y="3246708"/>
              <a:chExt cx="7605475" cy="8022019"/>
            </a:xfrm>
          </p:grpSpPr>
          <p:sp>
            <p:nvSpPr>
              <p:cNvPr id="16" name="One">
                <a:extLst>
                  <a:ext uri="{FF2B5EF4-FFF2-40B4-BE49-F238E27FC236}">
                    <a16:creationId xmlns="" xmlns:a16="http://schemas.microsoft.com/office/drawing/2014/main" id="{3633B456-2E6D-4D07-AC72-21D88A1CD991}"/>
                  </a:ext>
                </a:extLst>
              </p:cNvPr>
              <p:cNvSpPr/>
              <p:nvPr/>
            </p:nvSpPr>
            <p:spPr>
              <a:xfrm>
                <a:off x="2288734" y="3567670"/>
                <a:ext cx="6155382" cy="6116668"/>
              </a:xfrm>
              <a:custGeom>
                <a:avLst/>
                <a:gdLst>
                  <a:gd name="connsiteX0" fmla="*/ 6057900 w 6057900"/>
                  <a:gd name="connsiteY0" fmla="*/ 3009900 h 6019800"/>
                  <a:gd name="connsiteX1" fmla="*/ 3028950 w 6057900"/>
                  <a:gd name="connsiteY1" fmla="*/ 6019800 h 6019800"/>
                  <a:gd name="connsiteX2" fmla="*/ 0 w 6057900"/>
                  <a:gd name="connsiteY2" fmla="*/ 3009900 h 6019800"/>
                  <a:gd name="connsiteX3" fmla="*/ 3028950 w 6057900"/>
                  <a:gd name="connsiteY3" fmla="*/ 0 h 6019800"/>
                  <a:gd name="connsiteX4" fmla="*/ 6057900 w 6057900"/>
                  <a:gd name="connsiteY4" fmla="*/ 3009900 h 601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57900" h="6019800">
                    <a:moveTo>
                      <a:pt x="6057900" y="3009900"/>
                    </a:moveTo>
                    <a:cubicBezTo>
                      <a:pt x="6057900" y="4672222"/>
                      <a:pt x="4701793" y="6019800"/>
                      <a:pt x="3028950" y="6019800"/>
                    </a:cubicBezTo>
                    <a:cubicBezTo>
                      <a:pt x="1356107" y="6019800"/>
                      <a:pt x="0" y="4672222"/>
                      <a:pt x="0" y="3009900"/>
                    </a:cubicBezTo>
                    <a:cubicBezTo>
                      <a:pt x="0" y="1347578"/>
                      <a:pt x="1356107" y="0"/>
                      <a:pt x="3028950" y="0"/>
                    </a:cubicBezTo>
                    <a:cubicBezTo>
                      <a:pt x="4701793" y="0"/>
                      <a:pt x="6057900" y="1347578"/>
                      <a:pt x="6057900" y="30099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Two">
                <a:extLst>
                  <a:ext uri="{FF2B5EF4-FFF2-40B4-BE49-F238E27FC236}">
                    <a16:creationId xmlns="" xmlns:a16="http://schemas.microsoft.com/office/drawing/2014/main" id="{ED6AC8A3-7BC3-46A5-AE41-6FFBC03E04B0}"/>
                  </a:ext>
                </a:extLst>
              </p:cNvPr>
              <p:cNvSpPr/>
              <p:nvPr/>
            </p:nvSpPr>
            <p:spPr>
              <a:xfrm>
                <a:off x="2197732" y="3708255"/>
                <a:ext cx="6337387" cy="6304832"/>
              </a:xfrm>
              <a:custGeom>
                <a:avLst/>
                <a:gdLst>
                  <a:gd name="connsiteX0" fmla="*/ 5568315 w 5562600"/>
                  <a:gd name="connsiteY0" fmla="*/ 2767013 h 5534025"/>
                  <a:gd name="connsiteX1" fmla="*/ 2784158 w 5562600"/>
                  <a:gd name="connsiteY1" fmla="*/ 5534025 h 5534025"/>
                  <a:gd name="connsiteX2" fmla="*/ 0 w 5562600"/>
                  <a:gd name="connsiteY2" fmla="*/ 2767013 h 5534025"/>
                  <a:gd name="connsiteX3" fmla="*/ 2784158 w 5562600"/>
                  <a:gd name="connsiteY3" fmla="*/ 0 h 5534025"/>
                  <a:gd name="connsiteX4" fmla="*/ 5568315 w 5562600"/>
                  <a:gd name="connsiteY4" fmla="*/ 2767013 h 553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00" h="5534025">
                    <a:moveTo>
                      <a:pt x="5568315" y="2767013"/>
                    </a:moveTo>
                    <a:cubicBezTo>
                      <a:pt x="5568315" y="4295192"/>
                      <a:pt x="4321805" y="5534025"/>
                      <a:pt x="2784158" y="5534025"/>
                    </a:cubicBezTo>
                    <a:cubicBezTo>
                      <a:pt x="1246510" y="5534025"/>
                      <a:pt x="0" y="4295192"/>
                      <a:pt x="0" y="2767013"/>
                    </a:cubicBezTo>
                    <a:cubicBezTo>
                      <a:pt x="0" y="1238834"/>
                      <a:pt x="1246510" y="0"/>
                      <a:pt x="2784158" y="0"/>
                    </a:cubicBezTo>
                    <a:cubicBezTo>
                      <a:pt x="4321805" y="0"/>
                      <a:pt x="5568315" y="1238834"/>
                      <a:pt x="5568315" y="2767013"/>
                    </a:cubicBezTo>
                    <a:close/>
                  </a:path>
                </a:pathLst>
              </a:custGeom>
              <a:gradFill flip="none" rotWithShape="1">
                <a:gsLst>
                  <a:gs pos="43000">
                    <a:schemeClr val="accent2">
                      <a:lumMod val="75000"/>
                    </a:schemeClr>
                  </a:gs>
                  <a:gs pos="0">
                    <a:schemeClr val="accent2"/>
                  </a:gs>
                </a:gsLst>
                <a:lin ang="16200000" scaled="1"/>
                <a:tileRect/>
              </a:gradFill>
              <a:ln w="9525" cap="flat">
                <a:noFill/>
                <a:prstDash val="solid"/>
                <a:miter/>
              </a:ln>
              <a:effectLst>
                <a:softEdge rad="381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Three">
                <a:extLst>
                  <a:ext uri="{FF2B5EF4-FFF2-40B4-BE49-F238E27FC236}">
                    <a16:creationId xmlns="" xmlns:a16="http://schemas.microsoft.com/office/drawing/2014/main" id="{C244A35C-95A9-40F3-9155-BE7F0F88C215}"/>
                  </a:ext>
                </a:extLst>
              </p:cNvPr>
              <p:cNvSpPr/>
              <p:nvPr/>
            </p:nvSpPr>
            <p:spPr>
              <a:xfrm>
                <a:off x="1563688" y="3708255"/>
                <a:ext cx="7605475" cy="7560472"/>
              </a:xfrm>
              <a:custGeom>
                <a:avLst/>
                <a:gdLst>
                  <a:gd name="connsiteX0" fmla="*/ 4831080 w 4829175"/>
                  <a:gd name="connsiteY0" fmla="*/ 2400300 h 4800600"/>
                  <a:gd name="connsiteX1" fmla="*/ 2415540 w 4829175"/>
                  <a:gd name="connsiteY1" fmla="*/ 4800600 h 4800600"/>
                  <a:gd name="connsiteX2" fmla="*/ 0 w 4829175"/>
                  <a:gd name="connsiteY2" fmla="*/ 2400300 h 4800600"/>
                  <a:gd name="connsiteX3" fmla="*/ 2415540 w 4829175"/>
                  <a:gd name="connsiteY3" fmla="*/ 0 h 4800600"/>
                  <a:gd name="connsiteX4" fmla="*/ 4831080 w 4829175"/>
                  <a:gd name="connsiteY4" fmla="*/ 2400300 h 480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75" h="4800600">
                    <a:moveTo>
                      <a:pt x="4831080" y="2400300"/>
                    </a:moveTo>
                    <a:cubicBezTo>
                      <a:pt x="4831080" y="3725949"/>
                      <a:pt x="3749606" y="4800600"/>
                      <a:pt x="2415540" y="4800600"/>
                    </a:cubicBezTo>
                    <a:cubicBezTo>
                      <a:pt x="1081474" y="4800600"/>
                      <a:pt x="0" y="3725949"/>
                      <a:pt x="0" y="2400300"/>
                    </a:cubicBezTo>
                    <a:cubicBezTo>
                      <a:pt x="0" y="1074651"/>
                      <a:pt x="1081474" y="0"/>
                      <a:pt x="2415540" y="0"/>
                    </a:cubicBezTo>
                    <a:cubicBezTo>
                      <a:pt x="3749606" y="0"/>
                      <a:pt x="4831080" y="1074651"/>
                      <a:pt x="4831080" y="2400300"/>
                    </a:cubicBezTo>
                    <a:close/>
                  </a:path>
                </a:pathLst>
              </a:custGeom>
              <a:gradFill>
                <a:gsLst>
                  <a:gs pos="84000">
                    <a:schemeClr val="accent2">
                      <a:lumMod val="75000"/>
                    </a:schemeClr>
                  </a:gs>
                  <a:gs pos="19000">
                    <a:schemeClr val="accent2">
                      <a:lumMod val="5000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1270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Four">
                <a:extLst>
                  <a:ext uri="{FF2B5EF4-FFF2-40B4-BE49-F238E27FC236}">
                    <a16:creationId xmlns="" xmlns:a16="http://schemas.microsoft.com/office/drawing/2014/main" id="{9CFF6931-F27F-4234-81DE-B6E98596F563}"/>
                  </a:ext>
                </a:extLst>
              </p:cNvPr>
              <p:cNvSpPr/>
              <p:nvPr/>
            </p:nvSpPr>
            <p:spPr>
              <a:xfrm>
                <a:off x="2795924" y="3246708"/>
                <a:ext cx="5141002" cy="5117581"/>
              </a:xfrm>
              <a:custGeom>
                <a:avLst/>
                <a:gdLst>
                  <a:gd name="connsiteX0" fmla="*/ 4189095 w 4181475"/>
                  <a:gd name="connsiteY0" fmla="*/ 2081213 h 4162425"/>
                  <a:gd name="connsiteX1" fmla="*/ 2094548 w 4181475"/>
                  <a:gd name="connsiteY1" fmla="*/ 4162425 h 4162425"/>
                  <a:gd name="connsiteX2" fmla="*/ 0 w 4181475"/>
                  <a:gd name="connsiteY2" fmla="*/ 2081213 h 4162425"/>
                  <a:gd name="connsiteX3" fmla="*/ 2094548 w 4181475"/>
                  <a:gd name="connsiteY3" fmla="*/ 0 h 4162425"/>
                  <a:gd name="connsiteX4" fmla="*/ 4189095 w 4181475"/>
                  <a:gd name="connsiteY4" fmla="*/ 2081213 h 416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1475" h="4162425">
                    <a:moveTo>
                      <a:pt x="4189095" y="2081213"/>
                    </a:moveTo>
                    <a:cubicBezTo>
                      <a:pt x="4189095" y="3230635"/>
                      <a:pt x="3251335" y="4162425"/>
                      <a:pt x="2094548" y="4162425"/>
                    </a:cubicBezTo>
                    <a:cubicBezTo>
                      <a:pt x="937761" y="4162425"/>
                      <a:pt x="0" y="3230635"/>
                      <a:pt x="0" y="2081213"/>
                    </a:cubicBezTo>
                    <a:cubicBezTo>
                      <a:pt x="0" y="931791"/>
                      <a:pt x="937761" y="0"/>
                      <a:pt x="2094548" y="0"/>
                    </a:cubicBezTo>
                    <a:cubicBezTo>
                      <a:pt x="3251335" y="0"/>
                      <a:pt x="4189095" y="931791"/>
                      <a:pt x="4189095" y="2081213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9000">
                    <a:schemeClr val="accent2">
                      <a:lumMod val="40000"/>
                      <a:lumOff val="60000"/>
                      <a:alpha val="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508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EC094BB4-24FD-4915-B793-2ABAE2E20DC1}"/>
                </a:ext>
              </a:extLst>
            </p:cNvPr>
            <p:cNvSpPr txBox="1"/>
            <p:nvPr/>
          </p:nvSpPr>
          <p:spPr>
            <a:xfrm>
              <a:off x="7625998" y="3384829"/>
              <a:ext cx="4265835" cy="154410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227481">
                <a:buClrTx/>
                <a:defRPr/>
              </a:pP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Infraestructura</a:t>
              </a:r>
              <a:r>
                <a:rPr lang="en-US" sz="1600" b="1" kern="1200" dirty="0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 </a:t>
              </a: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segura</a:t>
              </a:r>
              <a:endParaRPr lang="en-US" sz="900" kern="1200" dirty="0">
                <a:solidFill>
                  <a:srgbClr val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="" xmlns:a16="http://schemas.microsoft.com/office/drawing/2014/main" id="{10EF7961-C12E-42E5-B0D2-FDA902E51275}"/>
              </a:ext>
            </a:extLst>
          </p:cNvPr>
          <p:cNvGrpSpPr/>
          <p:nvPr/>
        </p:nvGrpSpPr>
        <p:grpSpPr>
          <a:xfrm>
            <a:off x="431377" y="3946262"/>
            <a:ext cx="1967031" cy="2075033"/>
            <a:chOff x="2122308" y="7316443"/>
            <a:chExt cx="5194642" cy="5479148"/>
          </a:xfrm>
        </p:grpSpPr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38059B24-E87F-4CD8-BF68-B22873E30B66}"/>
                </a:ext>
              </a:extLst>
            </p:cNvPr>
            <p:cNvGrpSpPr/>
            <p:nvPr/>
          </p:nvGrpSpPr>
          <p:grpSpPr>
            <a:xfrm>
              <a:off x="2122308" y="7316443"/>
              <a:ext cx="5194642" cy="5479148"/>
              <a:chOff x="8736553" y="3611344"/>
              <a:chExt cx="6914068" cy="7292746"/>
            </a:xfrm>
          </p:grpSpPr>
          <p:sp>
            <p:nvSpPr>
              <p:cNvPr id="31" name="One">
                <a:extLst>
                  <a:ext uri="{FF2B5EF4-FFF2-40B4-BE49-F238E27FC236}">
                    <a16:creationId xmlns="" xmlns:a16="http://schemas.microsoft.com/office/drawing/2014/main" id="{FB9CC21A-5B24-41FA-8456-E979245ACA5E}"/>
                  </a:ext>
                </a:extLst>
              </p:cNvPr>
              <p:cNvSpPr/>
              <p:nvPr/>
            </p:nvSpPr>
            <p:spPr>
              <a:xfrm>
                <a:off x="9395686" y="3903128"/>
                <a:ext cx="5595802" cy="5560608"/>
              </a:xfrm>
              <a:custGeom>
                <a:avLst/>
                <a:gdLst>
                  <a:gd name="connsiteX0" fmla="*/ 6057900 w 6057900"/>
                  <a:gd name="connsiteY0" fmla="*/ 3009900 h 6019800"/>
                  <a:gd name="connsiteX1" fmla="*/ 3028950 w 6057900"/>
                  <a:gd name="connsiteY1" fmla="*/ 6019800 h 6019800"/>
                  <a:gd name="connsiteX2" fmla="*/ 0 w 6057900"/>
                  <a:gd name="connsiteY2" fmla="*/ 3009900 h 6019800"/>
                  <a:gd name="connsiteX3" fmla="*/ 3028950 w 6057900"/>
                  <a:gd name="connsiteY3" fmla="*/ 0 h 6019800"/>
                  <a:gd name="connsiteX4" fmla="*/ 6057900 w 6057900"/>
                  <a:gd name="connsiteY4" fmla="*/ 3009900 h 601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57900" h="6019800">
                    <a:moveTo>
                      <a:pt x="6057900" y="3009900"/>
                    </a:moveTo>
                    <a:cubicBezTo>
                      <a:pt x="6057900" y="4672222"/>
                      <a:pt x="4701793" y="6019800"/>
                      <a:pt x="3028950" y="6019800"/>
                    </a:cubicBezTo>
                    <a:cubicBezTo>
                      <a:pt x="1356107" y="6019800"/>
                      <a:pt x="0" y="4672222"/>
                      <a:pt x="0" y="3009900"/>
                    </a:cubicBezTo>
                    <a:cubicBezTo>
                      <a:pt x="0" y="1347578"/>
                      <a:pt x="1356107" y="0"/>
                      <a:pt x="3028950" y="0"/>
                    </a:cubicBezTo>
                    <a:cubicBezTo>
                      <a:pt x="4701793" y="0"/>
                      <a:pt x="6057900" y="1347578"/>
                      <a:pt x="6057900" y="30099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Two">
                <a:extLst>
                  <a:ext uri="{FF2B5EF4-FFF2-40B4-BE49-F238E27FC236}">
                    <a16:creationId xmlns="" xmlns:a16="http://schemas.microsoft.com/office/drawing/2014/main" id="{4BF171F7-10D4-4B22-A5EE-681A73362643}"/>
                  </a:ext>
                </a:extLst>
              </p:cNvPr>
              <p:cNvSpPr/>
              <p:nvPr/>
            </p:nvSpPr>
            <p:spPr>
              <a:xfrm>
                <a:off x="9312957" y="4030932"/>
                <a:ext cx="5761261" cy="5731667"/>
              </a:xfrm>
              <a:custGeom>
                <a:avLst/>
                <a:gdLst>
                  <a:gd name="connsiteX0" fmla="*/ 5568315 w 5562600"/>
                  <a:gd name="connsiteY0" fmla="*/ 2767013 h 5534025"/>
                  <a:gd name="connsiteX1" fmla="*/ 2784158 w 5562600"/>
                  <a:gd name="connsiteY1" fmla="*/ 5534025 h 5534025"/>
                  <a:gd name="connsiteX2" fmla="*/ 0 w 5562600"/>
                  <a:gd name="connsiteY2" fmla="*/ 2767013 h 5534025"/>
                  <a:gd name="connsiteX3" fmla="*/ 2784158 w 5562600"/>
                  <a:gd name="connsiteY3" fmla="*/ 0 h 5534025"/>
                  <a:gd name="connsiteX4" fmla="*/ 5568315 w 5562600"/>
                  <a:gd name="connsiteY4" fmla="*/ 2767013 h 553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00" h="5534025">
                    <a:moveTo>
                      <a:pt x="5568315" y="2767013"/>
                    </a:moveTo>
                    <a:cubicBezTo>
                      <a:pt x="5568315" y="4295192"/>
                      <a:pt x="4321805" y="5534025"/>
                      <a:pt x="2784158" y="5534025"/>
                    </a:cubicBezTo>
                    <a:cubicBezTo>
                      <a:pt x="1246510" y="5534025"/>
                      <a:pt x="0" y="4295192"/>
                      <a:pt x="0" y="2767013"/>
                    </a:cubicBezTo>
                    <a:cubicBezTo>
                      <a:pt x="0" y="1238834"/>
                      <a:pt x="1246510" y="0"/>
                      <a:pt x="2784158" y="0"/>
                    </a:cubicBezTo>
                    <a:cubicBezTo>
                      <a:pt x="4321805" y="0"/>
                      <a:pt x="5568315" y="1238834"/>
                      <a:pt x="5568315" y="2767013"/>
                    </a:cubicBezTo>
                    <a:close/>
                  </a:path>
                </a:pathLst>
              </a:custGeom>
              <a:gradFill flip="none" rotWithShape="1">
                <a:gsLst>
                  <a:gs pos="43000">
                    <a:schemeClr val="accent5">
                      <a:lumMod val="75000"/>
                    </a:schemeClr>
                  </a:gs>
                  <a:gs pos="0">
                    <a:schemeClr val="accent5"/>
                  </a:gs>
                </a:gsLst>
                <a:lin ang="16200000" scaled="1"/>
                <a:tileRect/>
              </a:gradFill>
              <a:ln w="9525" cap="flat">
                <a:noFill/>
                <a:prstDash val="solid"/>
                <a:miter/>
              </a:ln>
              <a:effectLst>
                <a:softEdge rad="381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Three">
                <a:extLst>
                  <a:ext uri="{FF2B5EF4-FFF2-40B4-BE49-F238E27FC236}">
                    <a16:creationId xmlns="" xmlns:a16="http://schemas.microsoft.com/office/drawing/2014/main" id="{6411796F-1D3B-4540-A2ED-7E2A66DFBBA1}"/>
                  </a:ext>
                </a:extLst>
              </p:cNvPr>
              <p:cNvSpPr/>
              <p:nvPr/>
            </p:nvSpPr>
            <p:spPr>
              <a:xfrm>
                <a:off x="8736553" y="4030932"/>
                <a:ext cx="6914068" cy="6873158"/>
              </a:xfrm>
              <a:custGeom>
                <a:avLst/>
                <a:gdLst>
                  <a:gd name="connsiteX0" fmla="*/ 4831080 w 4829175"/>
                  <a:gd name="connsiteY0" fmla="*/ 2400300 h 4800600"/>
                  <a:gd name="connsiteX1" fmla="*/ 2415540 w 4829175"/>
                  <a:gd name="connsiteY1" fmla="*/ 4800600 h 4800600"/>
                  <a:gd name="connsiteX2" fmla="*/ 0 w 4829175"/>
                  <a:gd name="connsiteY2" fmla="*/ 2400300 h 4800600"/>
                  <a:gd name="connsiteX3" fmla="*/ 2415540 w 4829175"/>
                  <a:gd name="connsiteY3" fmla="*/ 0 h 4800600"/>
                  <a:gd name="connsiteX4" fmla="*/ 4831080 w 4829175"/>
                  <a:gd name="connsiteY4" fmla="*/ 2400300 h 480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75" h="4800600">
                    <a:moveTo>
                      <a:pt x="4831080" y="2400300"/>
                    </a:moveTo>
                    <a:cubicBezTo>
                      <a:pt x="4831080" y="3725949"/>
                      <a:pt x="3749606" y="4800600"/>
                      <a:pt x="2415540" y="4800600"/>
                    </a:cubicBezTo>
                    <a:cubicBezTo>
                      <a:pt x="1081474" y="4800600"/>
                      <a:pt x="0" y="3725949"/>
                      <a:pt x="0" y="2400300"/>
                    </a:cubicBezTo>
                    <a:cubicBezTo>
                      <a:pt x="0" y="1074651"/>
                      <a:pt x="1081474" y="0"/>
                      <a:pt x="2415540" y="0"/>
                    </a:cubicBezTo>
                    <a:cubicBezTo>
                      <a:pt x="3749606" y="0"/>
                      <a:pt x="4831080" y="1074651"/>
                      <a:pt x="4831080" y="2400300"/>
                    </a:cubicBezTo>
                    <a:close/>
                  </a:path>
                </a:pathLst>
              </a:custGeom>
              <a:gradFill>
                <a:gsLst>
                  <a:gs pos="84000">
                    <a:schemeClr val="accent5">
                      <a:lumMod val="75000"/>
                    </a:schemeClr>
                  </a:gs>
                  <a:gs pos="19000">
                    <a:schemeClr val="accent5">
                      <a:lumMod val="5000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1270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Four">
                <a:extLst>
                  <a:ext uri="{FF2B5EF4-FFF2-40B4-BE49-F238E27FC236}">
                    <a16:creationId xmlns="" xmlns:a16="http://schemas.microsoft.com/office/drawing/2014/main" id="{081A9EAE-117C-45C5-AF8E-DAA48D2FBA2F}"/>
                  </a:ext>
                </a:extLst>
              </p:cNvPr>
              <p:cNvSpPr/>
              <p:nvPr/>
            </p:nvSpPr>
            <p:spPr>
              <a:xfrm>
                <a:off x="9856768" y="3611344"/>
                <a:ext cx="4673638" cy="4652347"/>
              </a:xfrm>
              <a:custGeom>
                <a:avLst/>
                <a:gdLst>
                  <a:gd name="connsiteX0" fmla="*/ 4189095 w 4181475"/>
                  <a:gd name="connsiteY0" fmla="*/ 2081213 h 4162425"/>
                  <a:gd name="connsiteX1" fmla="*/ 2094548 w 4181475"/>
                  <a:gd name="connsiteY1" fmla="*/ 4162425 h 4162425"/>
                  <a:gd name="connsiteX2" fmla="*/ 0 w 4181475"/>
                  <a:gd name="connsiteY2" fmla="*/ 2081213 h 4162425"/>
                  <a:gd name="connsiteX3" fmla="*/ 2094548 w 4181475"/>
                  <a:gd name="connsiteY3" fmla="*/ 0 h 4162425"/>
                  <a:gd name="connsiteX4" fmla="*/ 4189095 w 4181475"/>
                  <a:gd name="connsiteY4" fmla="*/ 2081213 h 416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1475" h="4162425">
                    <a:moveTo>
                      <a:pt x="4189095" y="2081213"/>
                    </a:moveTo>
                    <a:cubicBezTo>
                      <a:pt x="4189095" y="3230635"/>
                      <a:pt x="3251335" y="4162425"/>
                      <a:pt x="2094548" y="4162425"/>
                    </a:cubicBezTo>
                    <a:cubicBezTo>
                      <a:pt x="937761" y="4162425"/>
                      <a:pt x="0" y="3230635"/>
                      <a:pt x="0" y="2081213"/>
                    </a:cubicBezTo>
                    <a:cubicBezTo>
                      <a:pt x="0" y="931791"/>
                      <a:pt x="937761" y="0"/>
                      <a:pt x="2094548" y="0"/>
                    </a:cubicBezTo>
                    <a:cubicBezTo>
                      <a:pt x="3251335" y="0"/>
                      <a:pt x="4189095" y="931791"/>
                      <a:pt x="4189095" y="2081213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9000">
                    <a:schemeClr val="accent5">
                      <a:lumMod val="60000"/>
                      <a:lumOff val="40000"/>
                      <a:alpha val="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508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ADECCB92-A956-4E83-98DF-839DD2ED9D0A}"/>
                </a:ext>
              </a:extLst>
            </p:cNvPr>
            <p:cNvSpPr txBox="1"/>
            <p:nvPr/>
          </p:nvSpPr>
          <p:spPr>
            <a:xfrm>
              <a:off x="3051111" y="8105002"/>
              <a:ext cx="3337033" cy="29256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227481">
                <a:buClrTx/>
                <a:defRPr/>
              </a:pP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Fomento</a:t>
              </a:r>
              <a:r>
                <a:rPr lang="en-US" sz="1600" b="1" kern="1200" dirty="0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 de la </a:t>
              </a: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Seguridad</a:t>
              </a:r>
              <a:r>
                <a:rPr lang="en-US" sz="1600" b="1" kern="1200" dirty="0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 Vehicular</a:t>
              </a:r>
              <a:endParaRPr lang="en-US" sz="1100" kern="1200" dirty="0">
                <a:solidFill>
                  <a:srgbClr val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="" xmlns:a16="http://schemas.microsoft.com/office/drawing/2014/main" id="{7086C6A9-3D79-4C7B-BB23-759BA7F870E6}"/>
              </a:ext>
            </a:extLst>
          </p:cNvPr>
          <p:cNvGrpSpPr/>
          <p:nvPr/>
        </p:nvGrpSpPr>
        <p:grpSpPr>
          <a:xfrm>
            <a:off x="2922371" y="3946262"/>
            <a:ext cx="1967031" cy="2075033"/>
            <a:chOff x="7104948" y="7316443"/>
            <a:chExt cx="5194642" cy="5479148"/>
          </a:xfrm>
        </p:grpSpPr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5BEFB638-75CF-4895-BE6E-C1FC47F25CD8}"/>
                </a:ext>
              </a:extLst>
            </p:cNvPr>
            <p:cNvGrpSpPr/>
            <p:nvPr/>
          </p:nvGrpSpPr>
          <p:grpSpPr>
            <a:xfrm>
              <a:off x="7104948" y="7316443"/>
              <a:ext cx="5194642" cy="5479148"/>
              <a:chOff x="8736553" y="3611344"/>
              <a:chExt cx="6914068" cy="7292746"/>
            </a:xfrm>
          </p:grpSpPr>
          <p:sp>
            <p:nvSpPr>
              <p:cNvPr id="36" name="One">
                <a:extLst>
                  <a:ext uri="{FF2B5EF4-FFF2-40B4-BE49-F238E27FC236}">
                    <a16:creationId xmlns="" xmlns:a16="http://schemas.microsoft.com/office/drawing/2014/main" id="{3F6F6958-0258-4A2D-8532-7A8B1A1A92FA}"/>
                  </a:ext>
                </a:extLst>
              </p:cNvPr>
              <p:cNvSpPr/>
              <p:nvPr/>
            </p:nvSpPr>
            <p:spPr>
              <a:xfrm>
                <a:off x="9395686" y="3903128"/>
                <a:ext cx="5595802" cy="5560608"/>
              </a:xfrm>
              <a:custGeom>
                <a:avLst/>
                <a:gdLst>
                  <a:gd name="connsiteX0" fmla="*/ 6057900 w 6057900"/>
                  <a:gd name="connsiteY0" fmla="*/ 3009900 h 6019800"/>
                  <a:gd name="connsiteX1" fmla="*/ 3028950 w 6057900"/>
                  <a:gd name="connsiteY1" fmla="*/ 6019800 h 6019800"/>
                  <a:gd name="connsiteX2" fmla="*/ 0 w 6057900"/>
                  <a:gd name="connsiteY2" fmla="*/ 3009900 h 6019800"/>
                  <a:gd name="connsiteX3" fmla="*/ 3028950 w 6057900"/>
                  <a:gd name="connsiteY3" fmla="*/ 0 h 6019800"/>
                  <a:gd name="connsiteX4" fmla="*/ 6057900 w 6057900"/>
                  <a:gd name="connsiteY4" fmla="*/ 3009900 h 601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57900" h="6019800">
                    <a:moveTo>
                      <a:pt x="6057900" y="3009900"/>
                    </a:moveTo>
                    <a:cubicBezTo>
                      <a:pt x="6057900" y="4672222"/>
                      <a:pt x="4701793" y="6019800"/>
                      <a:pt x="3028950" y="6019800"/>
                    </a:cubicBezTo>
                    <a:cubicBezTo>
                      <a:pt x="1356107" y="6019800"/>
                      <a:pt x="0" y="4672222"/>
                      <a:pt x="0" y="3009900"/>
                    </a:cubicBezTo>
                    <a:cubicBezTo>
                      <a:pt x="0" y="1347578"/>
                      <a:pt x="1356107" y="0"/>
                      <a:pt x="3028950" y="0"/>
                    </a:cubicBezTo>
                    <a:cubicBezTo>
                      <a:pt x="4701793" y="0"/>
                      <a:pt x="6057900" y="1347578"/>
                      <a:pt x="6057900" y="30099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Two">
                <a:extLst>
                  <a:ext uri="{FF2B5EF4-FFF2-40B4-BE49-F238E27FC236}">
                    <a16:creationId xmlns="" xmlns:a16="http://schemas.microsoft.com/office/drawing/2014/main" id="{69CBD8CC-29FD-42C4-8060-C9C683BBF54B}"/>
                  </a:ext>
                </a:extLst>
              </p:cNvPr>
              <p:cNvSpPr/>
              <p:nvPr/>
            </p:nvSpPr>
            <p:spPr>
              <a:xfrm>
                <a:off x="9312957" y="4030932"/>
                <a:ext cx="5761261" cy="5731667"/>
              </a:xfrm>
              <a:custGeom>
                <a:avLst/>
                <a:gdLst>
                  <a:gd name="connsiteX0" fmla="*/ 5568315 w 5562600"/>
                  <a:gd name="connsiteY0" fmla="*/ 2767013 h 5534025"/>
                  <a:gd name="connsiteX1" fmla="*/ 2784158 w 5562600"/>
                  <a:gd name="connsiteY1" fmla="*/ 5534025 h 5534025"/>
                  <a:gd name="connsiteX2" fmla="*/ 0 w 5562600"/>
                  <a:gd name="connsiteY2" fmla="*/ 2767013 h 5534025"/>
                  <a:gd name="connsiteX3" fmla="*/ 2784158 w 5562600"/>
                  <a:gd name="connsiteY3" fmla="*/ 0 h 5534025"/>
                  <a:gd name="connsiteX4" fmla="*/ 5568315 w 5562600"/>
                  <a:gd name="connsiteY4" fmla="*/ 2767013 h 553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00" h="5534025">
                    <a:moveTo>
                      <a:pt x="5568315" y="2767013"/>
                    </a:moveTo>
                    <a:cubicBezTo>
                      <a:pt x="5568315" y="4295192"/>
                      <a:pt x="4321805" y="5534025"/>
                      <a:pt x="2784158" y="5534025"/>
                    </a:cubicBezTo>
                    <a:cubicBezTo>
                      <a:pt x="1246510" y="5534025"/>
                      <a:pt x="0" y="4295192"/>
                      <a:pt x="0" y="2767013"/>
                    </a:cubicBezTo>
                    <a:cubicBezTo>
                      <a:pt x="0" y="1238834"/>
                      <a:pt x="1246510" y="0"/>
                      <a:pt x="2784158" y="0"/>
                    </a:cubicBezTo>
                    <a:cubicBezTo>
                      <a:pt x="4321805" y="0"/>
                      <a:pt x="5568315" y="1238834"/>
                      <a:pt x="5568315" y="2767013"/>
                    </a:cubicBezTo>
                    <a:close/>
                  </a:path>
                </a:pathLst>
              </a:custGeom>
              <a:gradFill flip="none" rotWithShape="1">
                <a:gsLst>
                  <a:gs pos="43000">
                    <a:schemeClr val="accent6">
                      <a:lumMod val="75000"/>
                    </a:schemeClr>
                  </a:gs>
                  <a:gs pos="0">
                    <a:schemeClr val="accent6"/>
                  </a:gs>
                </a:gsLst>
                <a:lin ang="16200000" scaled="1"/>
                <a:tileRect/>
              </a:gradFill>
              <a:ln w="9525" cap="flat">
                <a:noFill/>
                <a:prstDash val="solid"/>
                <a:miter/>
              </a:ln>
              <a:effectLst>
                <a:softEdge rad="381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Three">
                <a:extLst>
                  <a:ext uri="{FF2B5EF4-FFF2-40B4-BE49-F238E27FC236}">
                    <a16:creationId xmlns="" xmlns:a16="http://schemas.microsoft.com/office/drawing/2014/main" id="{EBE7551B-69C7-4F5A-8E17-244EDA1C7647}"/>
                  </a:ext>
                </a:extLst>
              </p:cNvPr>
              <p:cNvSpPr/>
              <p:nvPr/>
            </p:nvSpPr>
            <p:spPr>
              <a:xfrm>
                <a:off x="8736553" y="4030932"/>
                <a:ext cx="6914068" cy="6873158"/>
              </a:xfrm>
              <a:custGeom>
                <a:avLst/>
                <a:gdLst>
                  <a:gd name="connsiteX0" fmla="*/ 4831080 w 4829175"/>
                  <a:gd name="connsiteY0" fmla="*/ 2400300 h 4800600"/>
                  <a:gd name="connsiteX1" fmla="*/ 2415540 w 4829175"/>
                  <a:gd name="connsiteY1" fmla="*/ 4800600 h 4800600"/>
                  <a:gd name="connsiteX2" fmla="*/ 0 w 4829175"/>
                  <a:gd name="connsiteY2" fmla="*/ 2400300 h 4800600"/>
                  <a:gd name="connsiteX3" fmla="*/ 2415540 w 4829175"/>
                  <a:gd name="connsiteY3" fmla="*/ 0 h 4800600"/>
                  <a:gd name="connsiteX4" fmla="*/ 4831080 w 4829175"/>
                  <a:gd name="connsiteY4" fmla="*/ 2400300 h 480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75" h="4800600">
                    <a:moveTo>
                      <a:pt x="4831080" y="2400300"/>
                    </a:moveTo>
                    <a:cubicBezTo>
                      <a:pt x="4831080" y="3725949"/>
                      <a:pt x="3749606" y="4800600"/>
                      <a:pt x="2415540" y="4800600"/>
                    </a:cubicBezTo>
                    <a:cubicBezTo>
                      <a:pt x="1081474" y="4800600"/>
                      <a:pt x="0" y="3725949"/>
                      <a:pt x="0" y="2400300"/>
                    </a:cubicBezTo>
                    <a:cubicBezTo>
                      <a:pt x="0" y="1074651"/>
                      <a:pt x="1081474" y="0"/>
                      <a:pt x="2415540" y="0"/>
                    </a:cubicBezTo>
                    <a:cubicBezTo>
                      <a:pt x="3749606" y="0"/>
                      <a:pt x="4831080" y="1074651"/>
                      <a:pt x="4831080" y="2400300"/>
                    </a:cubicBezTo>
                    <a:close/>
                  </a:path>
                </a:pathLst>
              </a:custGeom>
              <a:gradFill>
                <a:gsLst>
                  <a:gs pos="84000">
                    <a:schemeClr val="accent6">
                      <a:lumMod val="75000"/>
                    </a:schemeClr>
                  </a:gs>
                  <a:gs pos="19000">
                    <a:schemeClr val="accent6">
                      <a:lumMod val="5000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1270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our">
                <a:extLst>
                  <a:ext uri="{FF2B5EF4-FFF2-40B4-BE49-F238E27FC236}">
                    <a16:creationId xmlns="" xmlns:a16="http://schemas.microsoft.com/office/drawing/2014/main" id="{F4D085AA-27FA-4821-BBCD-867EBEEC9DE9}"/>
                  </a:ext>
                </a:extLst>
              </p:cNvPr>
              <p:cNvSpPr/>
              <p:nvPr/>
            </p:nvSpPr>
            <p:spPr>
              <a:xfrm>
                <a:off x="9856768" y="3611344"/>
                <a:ext cx="4673638" cy="4652347"/>
              </a:xfrm>
              <a:custGeom>
                <a:avLst/>
                <a:gdLst>
                  <a:gd name="connsiteX0" fmla="*/ 4189095 w 4181475"/>
                  <a:gd name="connsiteY0" fmla="*/ 2081213 h 4162425"/>
                  <a:gd name="connsiteX1" fmla="*/ 2094548 w 4181475"/>
                  <a:gd name="connsiteY1" fmla="*/ 4162425 h 4162425"/>
                  <a:gd name="connsiteX2" fmla="*/ 0 w 4181475"/>
                  <a:gd name="connsiteY2" fmla="*/ 2081213 h 4162425"/>
                  <a:gd name="connsiteX3" fmla="*/ 2094548 w 4181475"/>
                  <a:gd name="connsiteY3" fmla="*/ 0 h 4162425"/>
                  <a:gd name="connsiteX4" fmla="*/ 4189095 w 4181475"/>
                  <a:gd name="connsiteY4" fmla="*/ 2081213 h 416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1475" h="4162425">
                    <a:moveTo>
                      <a:pt x="4189095" y="2081213"/>
                    </a:moveTo>
                    <a:cubicBezTo>
                      <a:pt x="4189095" y="3230635"/>
                      <a:pt x="3251335" y="4162425"/>
                      <a:pt x="2094548" y="4162425"/>
                    </a:cubicBezTo>
                    <a:cubicBezTo>
                      <a:pt x="937761" y="4162425"/>
                      <a:pt x="0" y="3230635"/>
                      <a:pt x="0" y="2081213"/>
                    </a:cubicBezTo>
                    <a:cubicBezTo>
                      <a:pt x="0" y="931791"/>
                      <a:pt x="937761" y="0"/>
                      <a:pt x="2094548" y="0"/>
                    </a:cubicBezTo>
                    <a:cubicBezTo>
                      <a:pt x="3251335" y="0"/>
                      <a:pt x="4189095" y="931791"/>
                      <a:pt x="4189095" y="2081213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9000">
                    <a:schemeClr val="accent6">
                      <a:lumMod val="60000"/>
                      <a:lumOff val="40000"/>
                      <a:alpha val="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508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261902BB-3344-4620-A1DA-305B551999FB}"/>
                </a:ext>
              </a:extLst>
            </p:cNvPr>
            <p:cNvSpPr txBox="1"/>
            <p:nvPr/>
          </p:nvSpPr>
          <p:spPr>
            <a:xfrm>
              <a:off x="8033751" y="8076995"/>
              <a:ext cx="3337033" cy="29256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227481">
                <a:buClrTx/>
                <a:defRPr/>
              </a:pP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Sistemas</a:t>
              </a:r>
              <a:r>
                <a:rPr lang="en-US" sz="1600" b="1" kern="1200" dirty="0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 de </a:t>
              </a: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Retención</a:t>
              </a:r>
              <a:r>
                <a:rPr lang="en-US" sz="1600" b="1" kern="1200" dirty="0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 </a:t>
              </a: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Infantil</a:t>
              </a:r>
              <a:endParaRPr lang="en-US" sz="900" kern="1200" dirty="0">
                <a:solidFill>
                  <a:srgbClr val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="" xmlns:a16="http://schemas.microsoft.com/office/drawing/2014/main" id="{BA64A407-F2A4-4DD4-8C43-3E5BC1F8560C}"/>
                </a:ext>
              </a:extLst>
            </p:cNvPr>
            <p:cNvSpPr/>
            <p:nvPr/>
          </p:nvSpPr>
          <p:spPr>
            <a:xfrm>
              <a:off x="9458343" y="7533667"/>
              <a:ext cx="487848" cy="255996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454959">
                <a:buClrTx/>
                <a:defRPr/>
              </a:pPr>
              <a:endParaRPr lang="en-US" sz="5700" kern="1200" dirty="0">
                <a:solidFill>
                  <a:srgbClr val="FFFFFF"/>
                </a:solidFill>
                <a:latin typeface="Designball-Electronic-Device-01" pitchFamily="2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="" xmlns:a16="http://schemas.microsoft.com/office/drawing/2014/main" id="{1F09D5EE-CAB9-41EF-8F1D-CD44179A4DB0}"/>
              </a:ext>
            </a:extLst>
          </p:cNvPr>
          <p:cNvGrpSpPr/>
          <p:nvPr/>
        </p:nvGrpSpPr>
        <p:grpSpPr>
          <a:xfrm>
            <a:off x="5413367" y="1930038"/>
            <a:ext cx="1967031" cy="2075033"/>
            <a:chOff x="12087586" y="1863789"/>
            <a:chExt cx="5194642" cy="5479148"/>
          </a:xfrm>
        </p:grpSpPr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E60EC8A0-83E2-4333-8F01-C9AF22FDE1F2}"/>
                </a:ext>
              </a:extLst>
            </p:cNvPr>
            <p:cNvGrpSpPr/>
            <p:nvPr/>
          </p:nvGrpSpPr>
          <p:grpSpPr>
            <a:xfrm>
              <a:off x="12087586" y="1863789"/>
              <a:ext cx="5194642" cy="5479148"/>
              <a:chOff x="8736553" y="3611344"/>
              <a:chExt cx="6914068" cy="7292746"/>
            </a:xfrm>
          </p:grpSpPr>
          <p:sp>
            <p:nvSpPr>
              <p:cNvPr id="21" name="One">
                <a:extLst>
                  <a:ext uri="{FF2B5EF4-FFF2-40B4-BE49-F238E27FC236}">
                    <a16:creationId xmlns="" xmlns:a16="http://schemas.microsoft.com/office/drawing/2014/main" id="{6D52795B-D03A-4D6A-B8F3-F07D853FD579}"/>
                  </a:ext>
                </a:extLst>
              </p:cNvPr>
              <p:cNvSpPr/>
              <p:nvPr/>
            </p:nvSpPr>
            <p:spPr>
              <a:xfrm>
                <a:off x="9395686" y="3903128"/>
                <a:ext cx="5595802" cy="5560608"/>
              </a:xfrm>
              <a:custGeom>
                <a:avLst/>
                <a:gdLst>
                  <a:gd name="connsiteX0" fmla="*/ 6057900 w 6057900"/>
                  <a:gd name="connsiteY0" fmla="*/ 3009900 h 6019800"/>
                  <a:gd name="connsiteX1" fmla="*/ 3028950 w 6057900"/>
                  <a:gd name="connsiteY1" fmla="*/ 6019800 h 6019800"/>
                  <a:gd name="connsiteX2" fmla="*/ 0 w 6057900"/>
                  <a:gd name="connsiteY2" fmla="*/ 3009900 h 6019800"/>
                  <a:gd name="connsiteX3" fmla="*/ 3028950 w 6057900"/>
                  <a:gd name="connsiteY3" fmla="*/ 0 h 6019800"/>
                  <a:gd name="connsiteX4" fmla="*/ 6057900 w 6057900"/>
                  <a:gd name="connsiteY4" fmla="*/ 3009900 h 601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57900" h="6019800">
                    <a:moveTo>
                      <a:pt x="6057900" y="3009900"/>
                    </a:moveTo>
                    <a:cubicBezTo>
                      <a:pt x="6057900" y="4672222"/>
                      <a:pt x="4701793" y="6019800"/>
                      <a:pt x="3028950" y="6019800"/>
                    </a:cubicBezTo>
                    <a:cubicBezTo>
                      <a:pt x="1356107" y="6019800"/>
                      <a:pt x="0" y="4672222"/>
                      <a:pt x="0" y="3009900"/>
                    </a:cubicBezTo>
                    <a:cubicBezTo>
                      <a:pt x="0" y="1347578"/>
                      <a:pt x="1356107" y="0"/>
                      <a:pt x="3028950" y="0"/>
                    </a:cubicBezTo>
                    <a:cubicBezTo>
                      <a:pt x="4701793" y="0"/>
                      <a:pt x="6057900" y="1347578"/>
                      <a:pt x="6057900" y="30099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Two">
                <a:extLst>
                  <a:ext uri="{FF2B5EF4-FFF2-40B4-BE49-F238E27FC236}">
                    <a16:creationId xmlns="" xmlns:a16="http://schemas.microsoft.com/office/drawing/2014/main" id="{3AC4DD77-77B3-49C9-AB7C-D9883F6A22FF}"/>
                  </a:ext>
                </a:extLst>
              </p:cNvPr>
              <p:cNvSpPr/>
              <p:nvPr/>
            </p:nvSpPr>
            <p:spPr>
              <a:xfrm>
                <a:off x="9312957" y="4030932"/>
                <a:ext cx="5761261" cy="5731667"/>
              </a:xfrm>
              <a:custGeom>
                <a:avLst/>
                <a:gdLst>
                  <a:gd name="connsiteX0" fmla="*/ 5568315 w 5562600"/>
                  <a:gd name="connsiteY0" fmla="*/ 2767013 h 5534025"/>
                  <a:gd name="connsiteX1" fmla="*/ 2784158 w 5562600"/>
                  <a:gd name="connsiteY1" fmla="*/ 5534025 h 5534025"/>
                  <a:gd name="connsiteX2" fmla="*/ 0 w 5562600"/>
                  <a:gd name="connsiteY2" fmla="*/ 2767013 h 5534025"/>
                  <a:gd name="connsiteX3" fmla="*/ 2784158 w 5562600"/>
                  <a:gd name="connsiteY3" fmla="*/ 0 h 5534025"/>
                  <a:gd name="connsiteX4" fmla="*/ 5568315 w 5562600"/>
                  <a:gd name="connsiteY4" fmla="*/ 2767013 h 553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00" h="5534025">
                    <a:moveTo>
                      <a:pt x="5568315" y="2767013"/>
                    </a:moveTo>
                    <a:cubicBezTo>
                      <a:pt x="5568315" y="4295192"/>
                      <a:pt x="4321805" y="5534025"/>
                      <a:pt x="2784158" y="5534025"/>
                    </a:cubicBezTo>
                    <a:cubicBezTo>
                      <a:pt x="1246510" y="5534025"/>
                      <a:pt x="0" y="4295192"/>
                      <a:pt x="0" y="2767013"/>
                    </a:cubicBezTo>
                    <a:cubicBezTo>
                      <a:pt x="0" y="1238834"/>
                      <a:pt x="1246510" y="0"/>
                      <a:pt x="2784158" y="0"/>
                    </a:cubicBezTo>
                    <a:cubicBezTo>
                      <a:pt x="4321805" y="0"/>
                      <a:pt x="5568315" y="1238834"/>
                      <a:pt x="5568315" y="2767013"/>
                    </a:cubicBezTo>
                    <a:close/>
                  </a:path>
                </a:pathLst>
              </a:custGeom>
              <a:gradFill flip="none" rotWithShape="1">
                <a:gsLst>
                  <a:gs pos="43000">
                    <a:schemeClr val="accent3">
                      <a:lumMod val="75000"/>
                    </a:schemeClr>
                  </a:gs>
                  <a:gs pos="0">
                    <a:schemeClr val="accent3"/>
                  </a:gs>
                </a:gsLst>
                <a:lin ang="16200000" scaled="1"/>
                <a:tileRect/>
              </a:gradFill>
              <a:ln w="9525" cap="flat">
                <a:noFill/>
                <a:prstDash val="solid"/>
                <a:miter/>
              </a:ln>
              <a:effectLst>
                <a:softEdge rad="381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Three">
                <a:extLst>
                  <a:ext uri="{FF2B5EF4-FFF2-40B4-BE49-F238E27FC236}">
                    <a16:creationId xmlns="" xmlns:a16="http://schemas.microsoft.com/office/drawing/2014/main" id="{834B4DA1-D957-4911-A847-BD7B2897FFCA}"/>
                  </a:ext>
                </a:extLst>
              </p:cNvPr>
              <p:cNvSpPr/>
              <p:nvPr/>
            </p:nvSpPr>
            <p:spPr>
              <a:xfrm>
                <a:off x="8736553" y="4030932"/>
                <a:ext cx="6914068" cy="6873158"/>
              </a:xfrm>
              <a:custGeom>
                <a:avLst/>
                <a:gdLst>
                  <a:gd name="connsiteX0" fmla="*/ 4831080 w 4829175"/>
                  <a:gd name="connsiteY0" fmla="*/ 2400300 h 4800600"/>
                  <a:gd name="connsiteX1" fmla="*/ 2415540 w 4829175"/>
                  <a:gd name="connsiteY1" fmla="*/ 4800600 h 4800600"/>
                  <a:gd name="connsiteX2" fmla="*/ 0 w 4829175"/>
                  <a:gd name="connsiteY2" fmla="*/ 2400300 h 4800600"/>
                  <a:gd name="connsiteX3" fmla="*/ 2415540 w 4829175"/>
                  <a:gd name="connsiteY3" fmla="*/ 0 h 4800600"/>
                  <a:gd name="connsiteX4" fmla="*/ 4831080 w 4829175"/>
                  <a:gd name="connsiteY4" fmla="*/ 2400300 h 480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75" h="4800600">
                    <a:moveTo>
                      <a:pt x="4831080" y="2400300"/>
                    </a:moveTo>
                    <a:cubicBezTo>
                      <a:pt x="4831080" y="3725949"/>
                      <a:pt x="3749606" y="4800600"/>
                      <a:pt x="2415540" y="4800600"/>
                    </a:cubicBezTo>
                    <a:cubicBezTo>
                      <a:pt x="1081474" y="4800600"/>
                      <a:pt x="0" y="3725949"/>
                      <a:pt x="0" y="2400300"/>
                    </a:cubicBezTo>
                    <a:cubicBezTo>
                      <a:pt x="0" y="1074651"/>
                      <a:pt x="1081474" y="0"/>
                      <a:pt x="2415540" y="0"/>
                    </a:cubicBezTo>
                    <a:cubicBezTo>
                      <a:pt x="3749606" y="0"/>
                      <a:pt x="4831080" y="1074651"/>
                      <a:pt x="4831080" y="2400300"/>
                    </a:cubicBezTo>
                    <a:close/>
                  </a:path>
                </a:pathLst>
              </a:custGeom>
              <a:gradFill>
                <a:gsLst>
                  <a:gs pos="84000">
                    <a:schemeClr val="accent3">
                      <a:lumMod val="75000"/>
                    </a:schemeClr>
                  </a:gs>
                  <a:gs pos="19000">
                    <a:schemeClr val="accent3">
                      <a:lumMod val="5000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1270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our">
                <a:extLst>
                  <a:ext uri="{FF2B5EF4-FFF2-40B4-BE49-F238E27FC236}">
                    <a16:creationId xmlns="" xmlns:a16="http://schemas.microsoft.com/office/drawing/2014/main" id="{9EBEDC9E-C206-45DE-8C26-2B92207B8D3A}"/>
                  </a:ext>
                </a:extLst>
              </p:cNvPr>
              <p:cNvSpPr/>
              <p:nvPr/>
            </p:nvSpPr>
            <p:spPr>
              <a:xfrm>
                <a:off x="9856768" y="3611344"/>
                <a:ext cx="4673638" cy="4652347"/>
              </a:xfrm>
              <a:custGeom>
                <a:avLst/>
                <a:gdLst>
                  <a:gd name="connsiteX0" fmla="*/ 4189095 w 4181475"/>
                  <a:gd name="connsiteY0" fmla="*/ 2081213 h 4162425"/>
                  <a:gd name="connsiteX1" fmla="*/ 2094548 w 4181475"/>
                  <a:gd name="connsiteY1" fmla="*/ 4162425 h 4162425"/>
                  <a:gd name="connsiteX2" fmla="*/ 0 w 4181475"/>
                  <a:gd name="connsiteY2" fmla="*/ 2081213 h 4162425"/>
                  <a:gd name="connsiteX3" fmla="*/ 2094548 w 4181475"/>
                  <a:gd name="connsiteY3" fmla="*/ 0 h 4162425"/>
                  <a:gd name="connsiteX4" fmla="*/ 4189095 w 4181475"/>
                  <a:gd name="connsiteY4" fmla="*/ 2081213 h 416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1475" h="4162425">
                    <a:moveTo>
                      <a:pt x="4189095" y="2081213"/>
                    </a:moveTo>
                    <a:cubicBezTo>
                      <a:pt x="4189095" y="3230635"/>
                      <a:pt x="3251335" y="4162425"/>
                      <a:pt x="2094548" y="4162425"/>
                    </a:cubicBezTo>
                    <a:cubicBezTo>
                      <a:pt x="937761" y="4162425"/>
                      <a:pt x="0" y="3230635"/>
                      <a:pt x="0" y="2081213"/>
                    </a:cubicBezTo>
                    <a:cubicBezTo>
                      <a:pt x="0" y="931791"/>
                      <a:pt x="937761" y="0"/>
                      <a:pt x="2094548" y="0"/>
                    </a:cubicBezTo>
                    <a:cubicBezTo>
                      <a:pt x="3251335" y="0"/>
                      <a:pt x="4189095" y="931791"/>
                      <a:pt x="4189095" y="2081213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9000">
                    <a:schemeClr val="accent3">
                      <a:lumMod val="40000"/>
                      <a:lumOff val="60000"/>
                      <a:alpha val="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508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6B1B5964-E48C-474F-A5BC-829775BCB931}"/>
                </a:ext>
              </a:extLst>
            </p:cNvPr>
            <p:cNvSpPr txBox="1"/>
            <p:nvPr/>
          </p:nvSpPr>
          <p:spPr>
            <a:xfrm>
              <a:off x="12733726" y="3125444"/>
              <a:ext cx="3843040" cy="219425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227481">
                <a:buClrTx/>
                <a:defRPr/>
              </a:pPr>
              <a:r>
                <a:rPr lang="en-US" sz="1600" b="1" kern="1200" dirty="0" err="1" smtClean="0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Formación</a:t>
              </a:r>
              <a:r>
                <a:rPr lang="en-US" sz="1600" b="1" kern="1200" dirty="0" smtClean="0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 de </a:t>
              </a:r>
              <a:r>
                <a:rPr lang="en-US" sz="1600" b="1" kern="1200" dirty="0" err="1" smtClean="0">
                  <a:solidFill>
                    <a:srgbClr val="FFFFFF"/>
                  </a:solidFill>
                  <a:latin typeface="Century Gothic"/>
                  <a:ea typeface="+mn-ea"/>
                  <a:cs typeface="+mn-cs"/>
                </a:rPr>
                <a:t>conductores</a:t>
              </a:r>
              <a:endParaRPr lang="en-US" sz="1600" b="1" kern="1200" dirty="0">
                <a:solidFill>
                  <a:srgbClr val="FFFFFF"/>
                </a:solidFill>
                <a:latin typeface="Century Gothic"/>
                <a:ea typeface="+mn-ea"/>
                <a:cs typeface="+mn-cs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="" xmlns:a16="http://schemas.microsoft.com/office/drawing/2014/main" id="{00F55AC2-50BB-4A1E-89AD-51531A84EEAA}"/>
              </a:ext>
            </a:extLst>
          </p:cNvPr>
          <p:cNvGrpSpPr/>
          <p:nvPr/>
        </p:nvGrpSpPr>
        <p:grpSpPr>
          <a:xfrm>
            <a:off x="5413367" y="3946262"/>
            <a:ext cx="1967031" cy="2075033"/>
            <a:chOff x="12087587" y="7316443"/>
            <a:chExt cx="5194642" cy="5479148"/>
          </a:xfrm>
        </p:grpSpPr>
        <p:grpSp>
          <p:nvGrpSpPr>
            <p:cNvPr id="40" name="Group 39">
              <a:extLst>
                <a:ext uri="{FF2B5EF4-FFF2-40B4-BE49-F238E27FC236}">
                  <a16:creationId xmlns="" xmlns:a16="http://schemas.microsoft.com/office/drawing/2014/main" id="{3E0DFF9D-4023-43A6-8A20-4B576187D092}"/>
                </a:ext>
              </a:extLst>
            </p:cNvPr>
            <p:cNvGrpSpPr/>
            <p:nvPr/>
          </p:nvGrpSpPr>
          <p:grpSpPr>
            <a:xfrm>
              <a:off x="12087587" y="7316443"/>
              <a:ext cx="5194642" cy="5479148"/>
              <a:chOff x="8736553" y="3611344"/>
              <a:chExt cx="6914068" cy="7292746"/>
            </a:xfrm>
          </p:grpSpPr>
          <p:sp>
            <p:nvSpPr>
              <p:cNvPr id="41" name="One">
                <a:extLst>
                  <a:ext uri="{FF2B5EF4-FFF2-40B4-BE49-F238E27FC236}">
                    <a16:creationId xmlns="" xmlns:a16="http://schemas.microsoft.com/office/drawing/2014/main" id="{7207F450-C33F-43BE-90EC-917E7B76A5E7}"/>
                  </a:ext>
                </a:extLst>
              </p:cNvPr>
              <p:cNvSpPr/>
              <p:nvPr/>
            </p:nvSpPr>
            <p:spPr>
              <a:xfrm>
                <a:off x="9395686" y="3903128"/>
                <a:ext cx="5595802" cy="5560608"/>
              </a:xfrm>
              <a:custGeom>
                <a:avLst/>
                <a:gdLst>
                  <a:gd name="connsiteX0" fmla="*/ 6057900 w 6057900"/>
                  <a:gd name="connsiteY0" fmla="*/ 3009900 h 6019800"/>
                  <a:gd name="connsiteX1" fmla="*/ 3028950 w 6057900"/>
                  <a:gd name="connsiteY1" fmla="*/ 6019800 h 6019800"/>
                  <a:gd name="connsiteX2" fmla="*/ 0 w 6057900"/>
                  <a:gd name="connsiteY2" fmla="*/ 3009900 h 6019800"/>
                  <a:gd name="connsiteX3" fmla="*/ 3028950 w 6057900"/>
                  <a:gd name="connsiteY3" fmla="*/ 0 h 6019800"/>
                  <a:gd name="connsiteX4" fmla="*/ 6057900 w 6057900"/>
                  <a:gd name="connsiteY4" fmla="*/ 3009900 h 601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57900" h="6019800">
                    <a:moveTo>
                      <a:pt x="6057900" y="3009900"/>
                    </a:moveTo>
                    <a:cubicBezTo>
                      <a:pt x="6057900" y="4672222"/>
                      <a:pt x="4701793" y="6019800"/>
                      <a:pt x="3028950" y="6019800"/>
                    </a:cubicBezTo>
                    <a:cubicBezTo>
                      <a:pt x="1356107" y="6019800"/>
                      <a:pt x="0" y="4672222"/>
                      <a:pt x="0" y="3009900"/>
                    </a:cubicBezTo>
                    <a:cubicBezTo>
                      <a:pt x="0" y="1347578"/>
                      <a:pt x="1356107" y="0"/>
                      <a:pt x="3028950" y="0"/>
                    </a:cubicBezTo>
                    <a:cubicBezTo>
                      <a:pt x="4701793" y="0"/>
                      <a:pt x="6057900" y="1347578"/>
                      <a:pt x="6057900" y="300990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Two">
                <a:extLst>
                  <a:ext uri="{FF2B5EF4-FFF2-40B4-BE49-F238E27FC236}">
                    <a16:creationId xmlns="" xmlns:a16="http://schemas.microsoft.com/office/drawing/2014/main" id="{5111E062-D0CC-4062-809C-79ABE27D5026}"/>
                  </a:ext>
                </a:extLst>
              </p:cNvPr>
              <p:cNvSpPr/>
              <p:nvPr/>
            </p:nvSpPr>
            <p:spPr>
              <a:xfrm>
                <a:off x="9312957" y="4030932"/>
                <a:ext cx="5761261" cy="5731667"/>
              </a:xfrm>
              <a:custGeom>
                <a:avLst/>
                <a:gdLst>
                  <a:gd name="connsiteX0" fmla="*/ 5568315 w 5562600"/>
                  <a:gd name="connsiteY0" fmla="*/ 2767013 h 5534025"/>
                  <a:gd name="connsiteX1" fmla="*/ 2784158 w 5562600"/>
                  <a:gd name="connsiteY1" fmla="*/ 5534025 h 5534025"/>
                  <a:gd name="connsiteX2" fmla="*/ 0 w 5562600"/>
                  <a:gd name="connsiteY2" fmla="*/ 2767013 h 5534025"/>
                  <a:gd name="connsiteX3" fmla="*/ 2784158 w 5562600"/>
                  <a:gd name="connsiteY3" fmla="*/ 0 h 5534025"/>
                  <a:gd name="connsiteX4" fmla="*/ 5568315 w 5562600"/>
                  <a:gd name="connsiteY4" fmla="*/ 2767013 h 553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00" h="5534025">
                    <a:moveTo>
                      <a:pt x="5568315" y="2767013"/>
                    </a:moveTo>
                    <a:cubicBezTo>
                      <a:pt x="5568315" y="4295192"/>
                      <a:pt x="4321805" y="5534025"/>
                      <a:pt x="2784158" y="5534025"/>
                    </a:cubicBezTo>
                    <a:cubicBezTo>
                      <a:pt x="1246510" y="5534025"/>
                      <a:pt x="0" y="4295192"/>
                      <a:pt x="0" y="2767013"/>
                    </a:cubicBezTo>
                    <a:cubicBezTo>
                      <a:pt x="0" y="1238834"/>
                      <a:pt x="1246510" y="0"/>
                      <a:pt x="2784158" y="0"/>
                    </a:cubicBezTo>
                    <a:cubicBezTo>
                      <a:pt x="4321805" y="0"/>
                      <a:pt x="5568315" y="1238834"/>
                      <a:pt x="5568315" y="2767013"/>
                    </a:cubicBezTo>
                    <a:close/>
                  </a:path>
                </a:pathLst>
              </a:custGeom>
              <a:gradFill flip="none" rotWithShape="1">
                <a:gsLst>
                  <a:gs pos="43000">
                    <a:schemeClr val="bg2">
                      <a:lumMod val="75000"/>
                    </a:schemeClr>
                  </a:gs>
                  <a:gs pos="0">
                    <a:schemeClr val="bg2"/>
                  </a:gs>
                </a:gsLst>
                <a:lin ang="16200000" scaled="1"/>
                <a:tileRect/>
              </a:gradFill>
              <a:ln w="9525" cap="flat">
                <a:noFill/>
                <a:prstDash val="solid"/>
                <a:miter/>
              </a:ln>
              <a:effectLst>
                <a:softEdge rad="381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Three">
                <a:extLst>
                  <a:ext uri="{FF2B5EF4-FFF2-40B4-BE49-F238E27FC236}">
                    <a16:creationId xmlns="" xmlns:a16="http://schemas.microsoft.com/office/drawing/2014/main" id="{16E0A878-0C40-4CE9-84C7-DFC75728DF78}"/>
                  </a:ext>
                </a:extLst>
              </p:cNvPr>
              <p:cNvSpPr/>
              <p:nvPr/>
            </p:nvSpPr>
            <p:spPr>
              <a:xfrm>
                <a:off x="8736553" y="4030932"/>
                <a:ext cx="6914068" cy="6873158"/>
              </a:xfrm>
              <a:custGeom>
                <a:avLst/>
                <a:gdLst>
                  <a:gd name="connsiteX0" fmla="*/ 4831080 w 4829175"/>
                  <a:gd name="connsiteY0" fmla="*/ 2400300 h 4800600"/>
                  <a:gd name="connsiteX1" fmla="*/ 2415540 w 4829175"/>
                  <a:gd name="connsiteY1" fmla="*/ 4800600 h 4800600"/>
                  <a:gd name="connsiteX2" fmla="*/ 0 w 4829175"/>
                  <a:gd name="connsiteY2" fmla="*/ 2400300 h 4800600"/>
                  <a:gd name="connsiteX3" fmla="*/ 2415540 w 4829175"/>
                  <a:gd name="connsiteY3" fmla="*/ 0 h 4800600"/>
                  <a:gd name="connsiteX4" fmla="*/ 4831080 w 4829175"/>
                  <a:gd name="connsiteY4" fmla="*/ 2400300 h 480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75" h="4800600">
                    <a:moveTo>
                      <a:pt x="4831080" y="2400300"/>
                    </a:moveTo>
                    <a:cubicBezTo>
                      <a:pt x="4831080" y="3725949"/>
                      <a:pt x="3749606" y="4800600"/>
                      <a:pt x="2415540" y="4800600"/>
                    </a:cubicBezTo>
                    <a:cubicBezTo>
                      <a:pt x="1081474" y="4800600"/>
                      <a:pt x="0" y="3725949"/>
                      <a:pt x="0" y="2400300"/>
                    </a:cubicBezTo>
                    <a:cubicBezTo>
                      <a:pt x="0" y="1074651"/>
                      <a:pt x="1081474" y="0"/>
                      <a:pt x="2415540" y="0"/>
                    </a:cubicBezTo>
                    <a:cubicBezTo>
                      <a:pt x="3749606" y="0"/>
                      <a:pt x="4831080" y="1074651"/>
                      <a:pt x="4831080" y="2400300"/>
                    </a:cubicBezTo>
                    <a:close/>
                  </a:path>
                </a:pathLst>
              </a:custGeom>
              <a:gradFill>
                <a:gsLst>
                  <a:gs pos="84000">
                    <a:schemeClr val="bg2">
                      <a:lumMod val="75000"/>
                    </a:schemeClr>
                  </a:gs>
                  <a:gs pos="19000">
                    <a:schemeClr val="bg2">
                      <a:lumMod val="5000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1270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our">
                <a:extLst>
                  <a:ext uri="{FF2B5EF4-FFF2-40B4-BE49-F238E27FC236}">
                    <a16:creationId xmlns="" xmlns:a16="http://schemas.microsoft.com/office/drawing/2014/main" id="{8A3886CD-79EB-4A3E-9213-A9DC420BF6F4}"/>
                  </a:ext>
                </a:extLst>
              </p:cNvPr>
              <p:cNvSpPr/>
              <p:nvPr/>
            </p:nvSpPr>
            <p:spPr>
              <a:xfrm>
                <a:off x="9856768" y="3611344"/>
                <a:ext cx="4673638" cy="4652347"/>
              </a:xfrm>
              <a:custGeom>
                <a:avLst/>
                <a:gdLst>
                  <a:gd name="connsiteX0" fmla="*/ 4189095 w 4181475"/>
                  <a:gd name="connsiteY0" fmla="*/ 2081213 h 4162425"/>
                  <a:gd name="connsiteX1" fmla="*/ 2094548 w 4181475"/>
                  <a:gd name="connsiteY1" fmla="*/ 4162425 h 4162425"/>
                  <a:gd name="connsiteX2" fmla="*/ 0 w 4181475"/>
                  <a:gd name="connsiteY2" fmla="*/ 2081213 h 4162425"/>
                  <a:gd name="connsiteX3" fmla="*/ 2094548 w 4181475"/>
                  <a:gd name="connsiteY3" fmla="*/ 0 h 4162425"/>
                  <a:gd name="connsiteX4" fmla="*/ 4189095 w 4181475"/>
                  <a:gd name="connsiteY4" fmla="*/ 2081213 h 416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1475" h="4162425">
                    <a:moveTo>
                      <a:pt x="4189095" y="2081213"/>
                    </a:moveTo>
                    <a:cubicBezTo>
                      <a:pt x="4189095" y="3230635"/>
                      <a:pt x="3251335" y="4162425"/>
                      <a:pt x="2094548" y="4162425"/>
                    </a:cubicBezTo>
                    <a:cubicBezTo>
                      <a:pt x="937761" y="4162425"/>
                      <a:pt x="0" y="3230635"/>
                      <a:pt x="0" y="2081213"/>
                    </a:cubicBezTo>
                    <a:cubicBezTo>
                      <a:pt x="0" y="931791"/>
                      <a:pt x="937761" y="0"/>
                      <a:pt x="2094548" y="0"/>
                    </a:cubicBezTo>
                    <a:cubicBezTo>
                      <a:pt x="3251335" y="0"/>
                      <a:pt x="4189095" y="931791"/>
                      <a:pt x="4189095" y="2081213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bg2">
                      <a:lumMod val="60000"/>
                      <a:lumOff val="40000"/>
                    </a:schemeClr>
                  </a:gs>
                  <a:gs pos="9000">
                    <a:schemeClr val="bg2">
                      <a:lumMod val="60000"/>
                      <a:lumOff val="40000"/>
                      <a:alpha val="0"/>
                    </a:schemeClr>
                  </a:gs>
                </a:gsLst>
                <a:lin ang="16200000" scaled="1"/>
              </a:gradFill>
              <a:ln w="9525" cap="flat">
                <a:noFill/>
                <a:prstDash val="solid"/>
                <a:miter/>
              </a:ln>
              <a:effectLst>
                <a:softEdge rad="508000"/>
              </a:effectLst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113732">
                  <a:buClrTx/>
                </a:pPr>
                <a:endParaRPr lang="en-US" sz="400" kern="1200">
                  <a:solidFill>
                    <a:srgbClr val="172144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C6E85C2C-F845-4947-81C2-B033C9DFC6FD}"/>
                </a:ext>
              </a:extLst>
            </p:cNvPr>
            <p:cNvSpPr txBox="1"/>
            <p:nvPr/>
          </p:nvSpPr>
          <p:spPr>
            <a:xfrm>
              <a:off x="12369039" y="8654459"/>
              <a:ext cx="4685549" cy="154410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227481">
                <a:buClrTx/>
                <a:defRPr/>
              </a:pP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</a:rPr>
                <a:t>Patrullas</a:t>
              </a:r>
              <a:r>
                <a:rPr lang="en-US" sz="1600" b="1" kern="1200" dirty="0">
                  <a:solidFill>
                    <a:srgbClr val="FFFFFF"/>
                  </a:solidFill>
                  <a:latin typeface="Century Gothic"/>
                </a:rPr>
                <a:t> </a:t>
              </a:r>
              <a:r>
                <a:rPr lang="en-US" sz="1600" b="1" kern="1200" dirty="0" err="1">
                  <a:solidFill>
                    <a:srgbClr val="FFFFFF"/>
                  </a:solidFill>
                  <a:latin typeface="Century Gothic"/>
                </a:rPr>
                <a:t>escolares</a:t>
              </a:r>
              <a:endParaRPr lang="en-US" sz="1600" b="1" kern="1200" dirty="0">
                <a:solidFill>
                  <a:srgbClr val="FFFFFF"/>
                </a:solidFill>
                <a:latin typeface="Century Gothic"/>
              </a:endParaRPr>
            </a:p>
          </p:txBody>
        </p:sp>
      </p:grpSp>
      <p:sp>
        <p:nvSpPr>
          <p:cNvPr id="62" name="TextBox 5">
            <a:extLst>
              <a:ext uri="{FF2B5EF4-FFF2-40B4-BE49-F238E27FC236}">
                <a16:creationId xmlns:a16="http://schemas.microsoft.com/office/drawing/2014/main" xmlns="" id="{5AD12F5F-41A7-4D03-995E-C0045162928A}"/>
              </a:ext>
            </a:extLst>
          </p:cNvPr>
          <p:cNvSpPr txBox="1"/>
          <p:nvPr/>
        </p:nvSpPr>
        <p:spPr>
          <a:xfrm>
            <a:off x="399811" y="678786"/>
            <a:ext cx="10751679" cy="784479"/>
          </a:xfrm>
          <a:prstGeom prst="rect">
            <a:avLst/>
          </a:prstGeom>
          <a:noFill/>
        </p:spPr>
        <p:txBody>
          <a:bodyPr wrap="none" lIns="45410" tIns="22686" rIns="45410" bIns="22686" rtlCol="0" anchor="ctr">
            <a:spAutoFit/>
          </a:bodyPr>
          <a:lstStyle/>
          <a:p>
            <a:pPr algn="ctr" defTabSz="226988">
              <a:buClrTx/>
            </a:pPr>
            <a:r>
              <a:rPr lang="en-US" sz="4800" b="1" kern="1200" dirty="0" err="1">
                <a:solidFill>
                  <a:srgbClr val="FFC000"/>
                </a:solidFill>
                <a:latin typeface="Century Gothic"/>
                <a:ea typeface="+mn-ea"/>
                <a:cs typeface="+mn-cs"/>
              </a:rPr>
              <a:t>Enfoque</a:t>
            </a:r>
            <a:r>
              <a:rPr lang="en-US" sz="4800" b="1" kern="1200" dirty="0">
                <a:solidFill>
                  <a:srgbClr val="FFC000"/>
                </a:solidFill>
                <a:latin typeface="Century Gothic"/>
                <a:ea typeface="+mn-ea"/>
                <a:cs typeface="+mn-cs"/>
              </a:rPr>
              <a:t> de </a:t>
            </a:r>
            <a:r>
              <a:rPr lang="en-US" sz="4800" b="1" kern="1200" dirty="0" err="1">
                <a:solidFill>
                  <a:srgbClr val="FFC000"/>
                </a:solidFill>
                <a:latin typeface="Century Gothic"/>
                <a:ea typeface="+mn-ea"/>
                <a:cs typeface="+mn-cs"/>
              </a:rPr>
              <a:t>atención</a:t>
            </a:r>
            <a:r>
              <a:rPr lang="en-US" sz="4800" b="1" kern="1200" dirty="0">
                <a:solidFill>
                  <a:srgbClr val="FFC000"/>
                </a:solidFill>
                <a:latin typeface="Century Gothic"/>
                <a:ea typeface="+mn-ea"/>
                <a:cs typeface="+mn-cs"/>
              </a:rPr>
              <a:t> a las </a:t>
            </a:r>
            <a:r>
              <a:rPr lang="en-US" sz="4800" b="1" kern="1200" dirty="0" err="1">
                <a:solidFill>
                  <a:srgbClr val="FFC000"/>
                </a:solidFill>
                <a:latin typeface="Century Gothic"/>
                <a:ea typeface="+mn-ea"/>
                <a:cs typeface="+mn-cs"/>
              </a:rPr>
              <a:t>infancias</a:t>
            </a:r>
            <a:endParaRPr lang="en-US" sz="4800" b="1" kern="1200" dirty="0">
              <a:solidFill>
                <a:srgbClr val="FFC000"/>
              </a:solidFill>
              <a:latin typeface="Century Gothic"/>
              <a:ea typeface="+mn-ea"/>
              <a:cs typeface="+mn-cs"/>
            </a:endParaRPr>
          </a:p>
        </p:txBody>
      </p:sp>
      <p:pic>
        <p:nvPicPr>
          <p:cNvPr id="64" name="Imagen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015" y="2218041"/>
            <a:ext cx="3718605" cy="355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20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7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8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1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12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5" dur="2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16" dur="2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9" dur="2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20" dur="2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7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23" dur="2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24" dur="2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7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27" dur="2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28" dur="2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14" tIns="45698" rIns="91414" bIns="45698" anchor="b" anchorCtr="0">
            <a:normAutofit/>
          </a:bodyPr>
          <a:lstStyle/>
          <a:p>
            <a:endParaRPr/>
          </a:p>
        </p:txBody>
      </p:sp>
      <p:sp>
        <p:nvSpPr>
          <p:cNvPr id="292" name="Google Shape;292;p47"/>
          <p:cNvSpPr txBox="1">
            <a:spLocks noGrp="1"/>
          </p:cNvSpPr>
          <p:nvPr>
            <p:ph type="subTitle" idx="1"/>
          </p:nvPr>
        </p:nvSpPr>
        <p:spPr>
          <a:xfrm>
            <a:off x="1574731" y="3240264"/>
            <a:ext cx="9418200" cy="1839600"/>
          </a:xfrm>
          <a:prstGeom prst="rect">
            <a:avLst/>
          </a:prstGeom>
        </p:spPr>
        <p:txBody>
          <a:bodyPr spcFirstLastPara="1" wrap="square" lIns="91414" tIns="45698" rIns="91414" bIns="45698" anchor="t" anchorCtr="0">
            <a:normAutofit/>
          </a:bodyPr>
          <a:lstStyle/>
          <a:p>
            <a:pPr marL="0" indent="0"/>
            <a:endParaRPr/>
          </a:p>
        </p:txBody>
      </p:sp>
      <p:sp>
        <p:nvSpPr>
          <p:cNvPr id="293" name="Google Shape;293;p47"/>
          <p:cNvSpPr/>
          <p:nvPr/>
        </p:nvSpPr>
        <p:spPr>
          <a:xfrm>
            <a:off x="-168475" y="-762000"/>
            <a:ext cx="12557400" cy="762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14" tIns="91414" rIns="91414" bIns="91414" anchor="ctr" anchorCtr="0">
            <a:noAutofit/>
          </a:bodyPr>
          <a:lstStyle/>
          <a:p>
            <a:pPr algn="ctr"/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47"/>
          <p:cNvSpPr txBox="1"/>
          <p:nvPr/>
        </p:nvSpPr>
        <p:spPr>
          <a:xfrm>
            <a:off x="756501" y="308567"/>
            <a:ext cx="11064600" cy="9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MX" sz="3200" b="1" dirty="0">
                <a:solidFill>
                  <a:srgbClr val="009544"/>
                </a:solidFill>
                <a:latin typeface="Montserrat"/>
                <a:ea typeface="Montserrat"/>
                <a:cs typeface="Montserrat"/>
                <a:sym typeface="Montserrat"/>
              </a:rPr>
              <a:t>Creación de Alianzas y </a:t>
            </a:r>
            <a:r>
              <a:rPr lang="es-MX" sz="3200" b="1" dirty="0" err="1">
                <a:solidFill>
                  <a:srgbClr val="009544"/>
                </a:solidFill>
                <a:latin typeface="Montserrat"/>
                <a:ea typeface="Montserrat"/>
                <a:cs typeface="Montserrat"/>
                <a:sym typeface="Montserrat"/>
              </a:rPr>
              <a:t>sinérgias</a:t>
            </a:r>
            <a:endParaRPr sz="3200" b="1" dirty="0">
              <a:solidFill>
                <a:srgbClr val="0095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5" name="Google Shape;29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43174" y="4268365"/>
            <a:ext cx="2267051" cy="580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04" y="1982893"/>
            <a:ext cx="1328889" cy="132891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7" name="Google Shape;297;p47"/>
          <p:cNvPicPr preferRelativeResize="0"/>
          <p:nvPr/>
        </p:nvPicPr>
        <p:blipFill rotWithShape="1">
          <a:blip r:embed="rId5">
            <a:alphaModFix/>
          </a:blip>
          <a:srcRect r="82814" b="50000"/>
          <a:stretch/>
        </p:blipFill>
        <p:spPr>
          <a:xfrm>
            <a:off x="4204441" y="2265692"/>
            <a:ext cx="1792267" cy="87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5" t="25555" r="9024" b="28411"/>
          <a:stretch/>
        </p:blipFill>
        <p:spPr>
          <a:xfrm>
            <a:off x="7878859" y="2399041"/>
            <a:ext cx="1028475" cy="58068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t="33357" r="8144" b="33321"/>
          <a:stretch/>
        </p:blipFill>
        <p:spPr>
          <a:xfrm>
            <a:off x="756503" y="2265694"/>
            <a:ext cx="3332476" cy="69640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0" t="33586" r="50153" b="33207"/>
          <a:stretch/>
        </p:blipFill>
        <p:spPr>
          <a:xfrm>
            <a:off x="1623847" y="4188808"/>
            <a:ext cx="1597787" cy="739799"/>
          </a:xfrm>
          <a:prstGeom prst="rect">
            <a:avLst/>
          </a:prstGeom>
        </p:spPr>
      </p:pic>
      <p:pic>
        <p:nvPicPr>
          <p:cNvPr id="14" name="Google Shape;297;p47"/>
          <p:cNvPicPr preferRelativeResize="0"/>
          <p:nvPr/>
        </p:nvPicPr>
        <p:blipFill rotWithShape="1">
          <a:blip r:embed="rId5">
            <a:alphaModFix/>
          </a:blip>
          <a:srcRect l="52796" r="26113" b="50000"/>
          <a:stretch/>
        </p:blipFill>
        <p:spPr>
          <a:xfrm>
            <a:off x="6779143" y="4122146"/>
            <a:ext cx="2199431" cy="8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26;p49"/>
          <p:cNvSpPr/>
          <p:nvPr/>
        </p:nvSpPr>
        <p:spPr>
          <a:xfrm>
            <a:off x="-168475" y="-762000"/>
            <a:ext cx="594000" cy="7791450"/>
          </a:xfrm>
          <a:prstGeom prst="rect">
            <a:avLst/>
          </a:prstGeom>
          <a:solidFill>
            <a:srgbClr val="EACF40">
              <a:alpha val="49800"/>
            </a:srgbClr>
          </a:solidFill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1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876" y="2235944"/>
            <a:ext cx="1784524" cy="902873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299" y="3854651"/>
            <a:ext cx="1408114" cy="1408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raphic 450">
            <a:extLst>
              <a:ext uri="{FF2B5EF4-FFF2-40B4-BE49-F238E27FC236}">
                <a16:creationId xmlns="" xmlns:a16="http://schemas.microsoft.com/office/drawing/2014/main" id="{FD3E87AD-AE15-4247-9E26-C0FECFB27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480" y="647700"/>
            <a:ext cx="62753" cy="5522976"/>
          </a:xfrm>
          <a:prstGeom prst="rect">
            <a:avLst/>
          </a:prstGeom>
        </p:spPr>
      </p:pic>
      <p:pic>
        <p:nvPicPr>
          <p:cNvPr id="452" name="Graphic 451">
            <a:extLst>
              <a:ext uri="{FF2B5EF4-FFF2-40B4-BE49-F238E27FC236}">
                <a16:creationId xmlns="" xmlns:a16="http://schemas.microsoft.com/office/drawing/2014/main" id="{3BCB1B21-2776-48A1-9DDB-5166EA556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48774" y="647700"/>
            <a:ext cx="62753" cy="5522976"/>
          </a:xfrm>
          <a:prstGeom prst="rect">
            <a:avLst/>
          </a:prstGeom>
        </p:spPr>
      </p:pic>
      <p:pic>
        <p:nvPicPr>
          <p:cNvPr id="453" name="Graphic 452">
            <a:extLst>
              <a:ext uri="{FF2B5EF4-FFF2-40B4-BE49-F238E27FC236}">
                <a16:creationId xmlns="" xmlns:a16="http://schemas.microsoft.com/office/drawing/2014/main" id="{0393762C-48C8-40CB-AE02-A60B94DCD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35358" y="647700"/>
            <a:ext cx="62753" cy="5522976"/>
          </a:xfrm>
          <a:prstGeom prst="rect">
            <a:avLst/>
          </a:prstGeom>
        </p:spPr>
      </p:pic>
      <p:pic>
        <p:nvPicPr>
          <p:cNvPr id="454" name="Graphic 453">
            <a:extLst>
              <a:ext uri="{FF2B5EF4-FFF2-40B4-BE49-F238E27FC236}">
                <a16:creationId xmlns="" xmlns:a16="http://schemas.microsoft.com/office/drawing/2014/main" id="{FB798520-ADE7-468B-80FC-64A548EE3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0237" y="647700"/>
            <a:ext cx="62753" cy="5522976"/>
          </a:xfrm>
          <a:prstGeom prst="rect">
            <a:avLst/>
          </a:prstGeom>
        </p:spPr>
      </p:pic>
      <p:pic>
        <p:nvPicPr>
          <p:cNvPr id="455" name="Graphic 454">
            <a:extLst>
              <a:ext uri="{FF2B5EF4-FFF2-40B4-BE49-F238E27FC236}">
                <a16:creationId xmlns="" xmlns:a16="http://schemas.microsoft.com/office/drawing/2014/main" id="{D081E778-ADC6-485C-B88C-4453B17756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45114" y="647700"/>
            <a:ext cx="62753" cy="5522976"/>
          </a:xfrm>
          <a:prstGeom prst="rect">
            <a:avLst/>
          </a:prstGeom>
        </p:spPr>
      </p:pic>
      <p:pic>
        <p:nvPicPr>
          <p:cNvPr id="456" name="Graphic 455">
            <a:extLst>
              <a:ext uri="{FF2B5EF4-FFF2-40B4-BE49-F238E27FC236}">
                <a16:creationId xmlns="" xmlns:a16="http://schemas.microsoft.com/office/drawing/2014/main" id="{6B9A65F2-D85D-434A-BD76-82F0A6B27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9993" y="647700"/>
            <a:ext cx="62753" cy="5522976"/>
          </a:xfrm>
          <a:prstGeom prst="rect">
            <a:avLst/>
          </a:prstGeom>
        </p:spPr>
      </p:pic>
      <p:pic>
        <p:nvPicPr>
          <p:cNvPr id="457" name="Graphic 456">
            <a:extLst>
              <a:ext uri="{FF2B5EF4-FFF2-40B4-BE49-F238E27FC236}">
                <a16:creationId xmlns="" xmlns:a16="http://schemas.microsoft.com/office/drawing/2014/main" id="{C5A313B2-F9F5-45AD-9EFE-460782DAD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54872" y="647700"/>
            <a:ext cx="62753" cy="5522976"/>
          </a:xfrm>
          <a:prstGeom prst="rect">
            <a:avLst/>
          </a:prstGeom>
        </p:spPr>
      </p:pic>
      <p:pic>
        <p:nvPicPr>
          <p:cNvPr id="458" name="Graphic 457">
            <a:extLst>
              <a:ext uri="{FF2B5EF4-FFF2-40B4-BE49-F238E27FC236}">
                <a16:creationId xmlns="" xmlns:a16="http://schemas.microsoft.com/office/drawing/2014/main" id="{FFF98DD9-A28F-43CC-A722-17861E2D2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9749" y="647700"/>
            <a:ext cx="62753" cy="5522976"/>
          </a:xfrm>
          <a:prstGeom prst="rect">
            <a:avLst/>
          </a:prstGeom>
        </p:spPr>
      </p:pic>
      <p:pic>
        <p:nvPicPr>
          <p:cNvPr id="459" name="Graphic 458">
            <a:extLst>
              <a:ext uri="{FF2B5EF4-FFF2-40B4-BE49-F238E27FC236}">
                <a16:creationId xmlns="" xmlns:a16="http://schemas.microsoft.com/office/drawing/2014/main" id="{6AFA3156-4F54-47DF-AD47-2EA064149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64628" y="647700"/>
            <a:ext cx="62753" cy="5522976"/>
          </a:xfrm>
          <a:prstGeom prst="rect">
            <a:avLst/>
          </a:prstGeom>
        </p:spPr>
      </p:pic>
      <p:pic>
        <p:nvPicPr>
          <p:cNvPr id="460" name="Graphic 459">
            <a:extLst>
              <a:ext uri="{FF2B5EF4-FFF2-40B4-BE49-F238E27FC236}">
                <a16:creationId xmlns="" xmlns:a16="http://schemas.microsoft.com/office/drawing/2014/main" id="{B0CCEA36-9A96-4775-8283-509521CF9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506" y="647700"/>
            <a:ext cx="62753" cy="5522976"/>
          </a:xfrm>
          <a:prstGeom prst="rect">
            <a:avLst/>
          </a:prstGeom>
        </p:spPr>
      </p:pic>
      <p:pic>
        <p:nvPicPr>
          <p:cNvPr id="461" name="Graphic 460">
            <a:extLst>
              <a:ext uri="{FF2B5EF4-FFF2-40B4-BE49-F238E27FC236}">
                <a16:creationId xmlns="" xmlns:a16="http://schemas.microsoft.com/office/drawing/2014/main" id="{836F35FC-0EBA-492A-8E5E-46E4D4BD58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74384" y="647700"/>
            <a:ext cx="62753" cy="5522976"/>
          </a:xfrm>
          <a:prstGeom prst="rect">
            <a:avLst/>
          </a:prstGeom>
        </p:spPr>
      </p:pic>
      <p:pic>
        <p:nvPicPr>
          <p:cNvPr id="462" name="Graphic 461">
            <a:extLst>
              <a:ext uri="{FF2B5EF4-FFF2-40B4-BE49-F238E27FC236}">
                <a16:creationId xmlns="" xmlns:a16="http://schemas.microsoft.com/office/drawing/2014/main" id="{88664125-6354-4B9B-A988-072E7F672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29262" y="647700"/>
            <a:ext cx="62753" cy="5522976"/>
          </a:xfrm>
          <a:prstGeom prst="rect">
            <a:avLst/>
          </a:prstGeom>
        </p:spPr>
      </p:pic>
      <p:pic>
        <p:nvPicPr>
          <p:cNvPr id="463" name="Graphic 462">
            <a:extLst>
              <a:ext uri="{FF2B5EF4-FFF2-40B4-BE49-F238E27FC236}">
                <a16:creationId xmlns="" xmlns:a16="http://schemas.microsoft.com/office/drawing/2014/main" id="{8C9C8C2F-2AE0-4F2C-9839-6A73ED3E0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84141" y="647700"/>
            <a:ext cx="62753" cy="5522976"/>
          </a:xfrm>
          <a:prstGeom prst="rect">
            <a:avLst/>
          </a:prstGeom>
        </p:spPr>
      </p:pic>
      <p:pic>
        <p:nvPicPr>
          <p:cNvPr id="464" name="Graphic 463">
            <a:extLst>
              <a:ext uri="{FF2B5EF4-FFF2-40B4-BE49-F238E27FC236}">
                <a16:creationId xmlns="" xmlns:a16="http://schemas.microsoft.com/office/drawing/2014/main" id="{B097C0A6-448F-4712-B45A-8D4F132373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9018" y="647700"/>
            <a:ext cx="62753" cy="5522976"/>
          </a:xfrm>
          <a:prstGeom prst="rect">
            <a:avLst/>
          </a:prstGeom>
        </p:spPr>
      </p:pic>
      <p:pic>
        <p:nvPicPr>
          <p:cNvPr id="465" name="Graphic 464">
            <a:extLst>
              <a:ext uri="{FF2B5EF4-FFF2-40B4-BE49-F238E27FC236}">
                <a16:creationId xmlns="" xmlns:a16="http://schemas.microsoft.com/office/drawing/2014/main" id="{F13BA15E-E142-4F93-8000-CF0F9A43DB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3897" y="647700"/>
            <a:ext cx="62753" cy="5522976"/>
          </a:xfrm>
          <a:prstGeom prst="rect">
            <a:avLst/>
          </a:prstGeom>
        </p:spPr>
      </p:pic>
      <p:cxnSp>
        <p:nvCxnSpPr>
          <p:cNvPr id="470" name="Straight Connector 469">
            <a:extLst>
              <a:ext uri="{FF2B5EF4-FFF2-40B4-BE49-F238E27FC236}">
                <a16:creationId xmlns="" xmlns:a16="http://schemas.microsoft.com/office/drawing/2014/main" id="{168E08A5-757D-4ACB-93B4-4A35AD8589ED}"/>
              </a:ext>
            </a:extLst>
          </p:cNvPr>
          <p:cNvCxnSpPr/>
          <p:nvPr/>
        </p:nvCxnSpPr>
        <p:spPr>
          <a:xfrm>
            <a:off x="1568823" y="1288472"/>
            <a:ext cx="748048" cy="609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>
            <a:extLst>
              <a:ext uri="{FF2B5EF4-FFF2-40B4-BE49-F238E27FC236}">
                <a16:creationId xmlns="" xmlns:a16="http://schemas.microsoft.com/office/drawing/2014/main" id="{888AEEFA-0636-46D9-BF78-2DA1F2103FCE}"/>
              </a:ext>
            </a:extLst>
          </p:cNvPr>
          <p:cNvCxnSpPr/>
          <p:nvPr/>
        </p:nvCxnSpPr>
        <p:spPr>
          <a:xfrm flipV="1">
            <a:off x="2320336" y="1291937"/>
            <a:ext cx="758437" cy="6026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Connector 473">
            <a:extLst>
              <a:ext uri="{FF2B5EF4-FFF2-40B4-BE49-F238E27FC236}">
                <a16:creationId xmlns="" xmlns:a16="http://schemas.microsoft.com/office/drawing/2014/main" id="{D4BCF29C-AD5E-4C89-9EF0-DF293E4E8611}"/>
              </a:ext>
            </a:extLst>
          </p:cNvPr>
          <p:cNvCxnSpPr/>
          <p:nvPr/>
        </p:nvCxnSpPr>
        <p:spPr>
          <a:xfrm flipH="1">
            <a:off x="1568827" y="1894613"/>
            <a:ext cx="751511" cy="59920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Connector 475">
            <a:extLst>
              <a:ext uri="{FF2B5EF4-FFF2-40B4-BE49-F238E27FC236}">
                <a16:creationId xmlns="" xmlns:a16="http://schemas.microsoft.com/office/drawing/2014/main" id="{30A76E53-B85D-46BA-B5FE-508DBD1D3519}"/>
              </a:ext>
            </a:extLst>
          </p:cNvPr>
          <p:cNvCxnSpPr/>
          <p:nvPr/>
        </p:nvCxnSpPr>
        <p:spPr>
          <a:xfrm flipH="1">
            <a:off x="7605760" y="1891145"/>
            <a:ext cx="754879" cy="34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Connector 477">
            <a:extLst>
              <a:ext uri="{FF2B5EF4-FFF2-40B4-BE49-F238E27FC236}">
                <a16:creationId xmlns="" xmlns:a16="http://schemas.microsoft.com/office/drawing/2014/main" id="{08DE607B-EC4C-4BC2-92D0-F9C782D0B5C6}"/>
              </a:ext>
            </a:extLst>
          </p:cNvPr>
          <p:cNvCxnSpPr/>
          <p:nvPr/>
        </p:nvCxnSpPr>
        <p:spPr>
          <a:xfrm>
            <a:off x="8360635" y="1894613"/>
            <a:ext cx="0" cy="59920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0" name="Straight Connector 479">
            <a:extLst>
              <a:ext uri="{FF2B5EF4-FFF2-40B4-BE49-F238E27FC236}">
                <a16:creationId xmlns="" xmlns:a16="http://schemas.microsoft.com/office/drawing/2014/main" id="{A96C711C-8FF8-4E15-BD88-A5F44B1C00E1}"/>
              </a:ext>
            </a:extLst>
          </p:cNvPr>
          <p:cNvCxnSpPr/>
          <p:nvPr/>
        </p:nvCxnSpPr>
        <p:spPr>
          <a:xfrm flipH="1" flipV="1">
            <a:off x="6850882" y="1288472"/>
            <a:ext cx="1509756" cy="609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>
            <a:extLst>
              <a:ext uri="{FF2B5EF4-FFF2-40B4-BE49-F238E27FC236}">
                <a16:creationId xmlns="" xmlns:a16="http://schemas.microsoft.com/office/drawing/2014/main" id="{C4DCAD5A-5C72-4FC5-A33C-C86B7F90AC5E}"/>
              </a:ext>
            </a:extLst>
          </p:cNvPr>
          <p:cNvCxnSpPr/>
          <p:nvPr/>
        </p:nvCxnSpPr>
        <p:spPr>
          <a:xfrm>
            <a:off x="8360638" y="1898076"/>
            <a:ext cx="754879" cy="59920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4" name="Straight Connector 483">
            <a:extLst>
              <a:ext uri="{FF2B5EF4-FFF2-40B4-BE49-F238E27FC236}">
                <a16:creationId xmlns="" xmlns:a16="http://schemas.microsoft.com/office/drawing/2014/main" id="{219EC762-D2A2-4E75-8FE9-B1109B433F0D}"/>
              </a:ext>
            </a:extLst>
          </p:cNvPr>
          <p:cNvCxnSpPr>
            <a:cxnSpLocks/>
          </p:cNvCxnSpPr>
          <p:nvPr/>
        </p:nvCxnSpPr>
        <p:spPr>
          <a:xfrm flipV="1">
            <a:off x="8360638" y="1285013"/>
            <a:ext cx="754879" cy="6130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Straight Connector 486">
            <a:extLst>
              <a:ext uri="{FF2B5EF4-FFF2-40B4-BE49-F238E27FC236}">
                <a16:creationId xmlns="" xmlns:a16="http://schemas.microsoft.com/office/drawing/2014/main" id="{149842F0-EE8B-4DC1-B1D9-BBFEDDDF3A03}"/>
              </a:ext>
            </a:extLst>
          </p:cNvPr>
          <p:cNvCxnSpPr>
            <a:cxnSpLocks/>
          </p:cNvCxnSpPr>
          <p:nvPr/>
        </p:nvCxnSpPr>
        <p:spPr>
          <a:xfrm>
            <a:off x="3076490" y="4318602"/>
            <a:ext cx="754879" cy="61783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9" name="Straight Connector 488">
            <a:extLst>
              <a:ext uri="{FF2B5EF4-FFF2-40B4-BE49-F238E27FC236}">
                <a16:creationId xmlns="" xmlns:a16="http://schemas.microsoft.com/office/drawing/2014/main" id="{39DE05BB-FAA9-4F5D-ABA1-8386F2BF45C1}"/>
              </a:ext>
            </a:extLst>
          </p:cNvPr>
          <p:cNvCxnSpPr>
            <a:cxnSpLocks/>
          </p:cNvCxnSpPr>
          <p:nvPr/>
        </p:nvCxnSpPr>
        <p:spPr>
          <a:xfrm>
            <a:off x="3831367" y="4925684"/>
            <a:ext cx="1509757" cy="6060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Connector 490">
            <a:extLst>
              <a:ext uri="{FF2B5EF4-FFF2-40B4-BE49-F238E27FC236}">
                <a16:creationId xmlns="" xmlns:a16="http://schemas.microsoft.com/office/drawing/2014/main" id="{381C84C9-C206-4A5B-BCF6-8A576C8F9123}"/>
              </a:ext>
            </a:extLst>
          </p:cNvPr>
          <p:cNvCxnSpPr>
            <a:cxnSpLocks/>
          </p:cNvCxnSpPr>
          <p:nvPr/>
        </p:nvCxnSpPr>
        <p:spPr>
          <a:xfrm flipH="1">
            <a:off x="3076490" y="4931060"/>
            <a:ext cx="754879" cy="60062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Straight Connector 496">
            <a:extLst>
              <a:ext uri="{FF2B5EF4-FFF2-40B4-BE49-F238E27FC236}">
                <a16:creationId xmlns="" xmlns:a16="http://schemas.microsoft.com/office/drawing/2014/main" id="{CD424343-724A-4E07-B8C7-4CD5C5A865C0}"/>
              </a:ext>
            </a:extLst>
          </p:cNvPr>
          <p:cNvCxnSpPr>
            <a:cxnSpLocks/>
          </p:cNvCxnSpPr>
          <p:nvPr/>
        </p:nvCxnSpPr>
        <p:spPr>
          <a:xfrm flipV="1">
            <a:off x="5341124" y="4925686"/>
            <a:ext cx="754877" cy="6060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Connector 501">
            <a:extLst>
              <a:ext uri="{FF2B5EF4-FFF2-40B4-BE49-F238E27FC236}">
                <a16:creationId xmlns="" xmlns:a16="http://schemas.microsoft.com/office/drawing/2014/main" id="{BEC7359F-1A64-4630-9E2B-C370FC293DCE}"/>
              </a:ext>
            </a:extLst>
          </p:cNvPr>
          <p:cNvCxnSpPr/>
          <p:nvPr/>
        </p:nvCxnSpPr>
        <p:spPr>
          <a:xfrm>
            <a:off x="7605759" y="4925684"/>
            <a:ext cx="1509756" cy="6060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>
            <a:extLst>
              <a:ext uri="{FF2B5EF4-FFF2-40B4-BE49-F238E27FC236}">
                <a16:creationId xmlns="" xmlns:a16="http://schemas.microsoft.com/office/drawing/2014/main" id="{8CE1665E-B0B9-4B2D-AAD3-8ED34041AD42}"/>
              </a:ext>
            </a:extLst>
          </p:cNvPr>
          <p:cNvCxnSpPr>
            <a:cxnSpLocks/>
          </p:cNvCxnSpPr>
          <p:nvPr/>
        </p:nvCxnSpPr>
        <p:spPr>
          <a:xfrm flipH="1">
            <a:off x="6850883" y="5526437"/>
            <a:ext cx="2264633" cy="61405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Straight Connector 508">
            <a:extLst>
              <a:ext uri="{FF2B5EF4-FFF2-40B4-BE49-F238E27FC236}">
                <a16:creationId xmlns="" xmlns:a16="http://schemas.microsoft.com/office/drawing/2014/main" id="{73F7488C-F4EB-4539-8A87-0B96698268AF}"/>
              </a:ext>
            </a:extLst>
          </p:cNvPr>
          <p:cNvCxnSpPr/>
          <p:nvPr/>
        </p:nvCxnSpPr>
        <p:spPr>
          <a:xfrm flipV="1">
            <a:off x="811856" y="4318602"/>
            <a:ext cx="1508481" cy="61246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Connector 510">
            <a:extLst>
              <a:ext uri="{FF2B5EF4-FFF2-40B4-BE49-F238E27FC236}">
                <a16:creationId xmlns="" xmlns:a16="http://schemas.microsoft.com/office/drawing/2014/main" id="{9D7BB2FA-6CE6-43B9-A07D-18B7195901B9}"/>
              </a:ext>
            </a:extLst>
          </p:cNvPr>
          <p:cNvCxnSpPr/>
          <p:nvPr/>
        </p:nvCxnSpPr>
        <p:spPr>
          <a:xfrm flipH="1">
            <a:off x="1566733" y="4318600"/>
            <a:ext cx="753603" cy="120783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465">
            <a:extLst>
              <a:ext uri="{FF2B5EF4-FFF2-40B4-BE49-F238E27FC236}">
                <a16:creationId xmlns="" xmlns:a16="http://schemas.microsoft.com/office/drawing/2014/main" id="{2BE9592D-46EA-48D7-86A2-EC45509315D5}"/>
              </a:ext>
            </a:extLst>
          </p:cNvPr>
          <p:cNvSpPr txBox="1"/>
          <p:nvPr/>
        </p:nvSpPr>
        <p:spPr>
          <a:xfrm>
            <a:off x="1662622" y="2519550"/>
            <a:ext cx="9717528" cy="1184911"/>
          </a:xfrm>
          <a:prstGeom prst="rect">
            <a:avLst/>
          </a:prstGeom>
          <a:noFill/>
        </p:spPr>
        <p:txBody>
          <a:bodyPr wrap="square" lIns="45698" tIns="22846" rIns="45698" bIns="22846" rtlCol="0">
            <a:spAutoFit/>
          </a:bodyPr>
          <a:lstStyle/>
          <a:p>
            <a:pPr defTabSz="228478">
              <a:buClrTx/>
              <a:defRPr/>
            </a:pPr>
            <a:r>
              <a:rPr lang="en-US" sz="3700" b="1" kern="1200" dirty="0" smtClean="0">
                <a:solidFill>
                  <a:srgbClr val="FFFFFF"/>
                </a:solidFill>
                <a:latin typeface="Montserrat" panose="020B0604020202020204" charset="0"/>
                <a:ea typeface="+mn-ea"/>
                <a:cs typeface="+mn-cs"/>
              </a:rPr>
              <a:t>Norma para </a:t>
            </a:r>
            <a:r>
              <a:rPr lang="en-US" sz="3700" b="1" kern="1200" dirty="0" err="1" smtClean="0">
                <a:solidFill>
                  <a:srgbClr val="FFFFFF"/>
                </a:solidFill>
                <a:latin typeface="Montserrat" panose="020B0604020202020204" charset="0"/>
                <a:ea typeface="+mn-ea"/>
                <a:cs typeface="+mn-cs"/>
              </a:rPr>
              <a:t>Diseño</a:t>
            </a:r>
            <a:r>
              <a:rPr lang="en-US" sz="3700" b="1" kern="1200" dirty="0" smtClean="0">
                <a:solidFill>
                  <a:srgbClr val="FFFFFF"/>
                </a:solidFill>
                <a:latin typeface="Montserrat" panose="020B0604020202020204" charset="0"/>
                <a:ea typeface="+mn-ea"/>
                <a:cs typeface="+mn-cs"/>
              </a:rPr>
              <a:t> de </a:t>
            </a:r>
            <a:r>
              <a:rPr lang="en-US" sz="3700" b="1" kern="1200" dirty="0" err="1" smtClean="0">
                <a:solidFill>
                  <a:srgbClr val="FFFFFF"/>
                </a:solidFill>
                <a:latin typeface="Montserrat" panose="020B0604020202020204" charset="0"/>
                <a:ea typeface="+mn-ea"/>
                <a:cs typeface="+mn-cs"/>
              </a:rPr>
              <a:t>Entornos</a:t>
            </a:r>
            <a:r>
              <a:rPr lang="en-US" sz="3700" b="1" kern="1200" dirty="0" smtClean="0">
                <a:solidFill>
                  <a:srgbClr val="FFFFFF"/>
                </a:solidFill>
                <a:latin typeface="Montserrat" panose="020B0604020202020204" charset="0"/>
                <a:ea typeface="+mn-ea"/>
                <a:cs typeface="+mn-cs"/>
              </a:rPr>
              <a:t> </a:t>
            </a:r>
            <a:r>
              <a:rPr lang="en-US" sz="3700" b="1" kern="1200" dirty="0" err="1" smtClean="0">
                <a:solidFill>
                  <a:srgbClr val="FFFFFF"/>
                </a:solidFill>
                <a:latin typeface="Montserrat" panose="020B0604020202020204" charset="0"/>
                <a:ea typeface="+mn-ea"/>
                <a:cs typeface="+mn-cs"/>
              </a:rPr>
              <a:t>Escolares</a:t>
            </a:r>
            <a:r>
              <a:rPr lang="en-US" sz="3700" b="1" kern="1200" dirty="0" smtClean="0">
                <a:solidFill>
                  <a:srgbClr val="FFFFFF"/>
                </a:solidFill>
                <a:latin typeface="Montserrat" panose="020B0604020202020204" charset="0"/>
                <a:ea typeface="+mn-ea"/>
                <a:cs typeface="+mn-cs"/>
              </a:rPr>
              <a:t> </a:t>
            </a:r>
            <a:r>
              <a:rPr lang="en-US" sz="3700" b="1" kern="1200" dirty="0" err="1" smtClean="0">
                <a:solidFill>
                  <a:srgbClr val="FFFFFF"/>
                </a:solidFill>
                <a:latin typeface="Montserrat" panose="020B0604020202020204" charset="0"/>
                <a:ea typeface="+mn-ea"/>
                <a:cs typeface="+mn-cs"/>
              </a:rPr>
              <a:t>Seguros</a:t>
            </a:r>
            <a:endParaRPr lang="en-US" sz="3700" b="1" kern="1200" dirty="0">
              <a:solidFill>
                <a:srgbClr val="FFFFFF"/>
              </a:solidFill>
              <a:latin typeface="Montserrat" panose="020B060402020202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231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1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1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10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1"/>
          <p:cNvSpPr/>
          <p:nvPr/>
        </p:nvSpPr>
        <p:spPr>
          <a:xfrm>
            <a:off x="0" y="0"/>
            <a:ext cx="594000" cy="6858000"/>
          </a:xfrm>
          <a:prstGeom prst="rect">
            <a:avLst/>
          </a:prstGeom>
          <a:solidFill>
            <a:srgbClr val="EACF40">
              <a:alpha val="49800"/>
            </a:srgbClr>
          </a:solidFill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1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51"/>
          <p:cNvSpPr txBox="1"/>
          <p:nvPr/>
        </p:nvSpPr>
        <p:spPr>
          <a:xfrm>
            <a:off x="924491" y="1216059"/>
            <a:ext cx="5990700" cy="560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179366" indent="-177780">
              <a:lnSpc>
                <a:spcPct val="150000"/>
              </a:lnSpc>
              <a:buClr>
                <a:schemeClr val="dk2"/>
              </a:buClr>
              <a:buSzPts val="2800"/>
              <a:buFont typeface="Arial"/>
              <a:buChar char="•"/>
            </a:pPr>
            <a:r>
              <a:rPr lang="es-MX" sz="1900" b="1" dirty="0" smtClean="0">
                <a:solidFill>
                  <a:schemeClr val="dk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Marco legal y de </a:t>
            </a:r>
            <a:r>
              <a:rPr lang="es-MX" sz="1900" b="1" dirty="0">
                <a:solidFill>
                  <a:schemeClr val="dk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inversión:</a:t>
            </a:r>
            <a:endParaRPr sz="1200" dirty="0">
              <a:latin typeface="Montserrat" panose="020B0604020202020204" charset="0"/>
            </a:endParaRPr>
          </a:p>
          <a:p>
            <a:pPr marL="179366" lvl="1"/>
            <a:r>
              <a:rPr lang="es-MX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Inclusión del Derecho a la Movilidad en la Constitución Mexicana</a:t>
            </a:r>
          </a:p>
          <a:p>
            <a:pPr marL="179366" lvl="1"/>
            <a:r>
              <a:rPr lang="es-MX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Ley General de Movilidad y Seguridad Vial</a:t>
            </a:r>
          </a:p>
          <a:p>
            <a:pPr marL="179366" lvl="1"/>
            <a:r>
              <a:rPr lang="es-MX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Ley de Movilidad, Seguridad Vial y Transporte</a:t>
            </a:r>
          </a:p>
          <a:p>
            <a:pPr marL="179366" lvl="1"/>
            <a:r>
              <a:rPr lang="es-MX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Facultad del Estado para expedir normas Generales</a:t>
            </a:r>
            <a:r>
              <a:rPr lang="es-MX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179366" lvl="1"/>
            <a:r>
              <a:rPr lang="es-MX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Sistema Nacional de Cuidados</a:t>
            </a:r>
          </a:p>
          <a:p>
            <a:pPr marL="179366" lvl="1"/>
            <a:r>
              <a:rPr lang="es-MX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Actualización sobre velocidades límites en </a:t>
            </a:r>
            <a:r>
              <a:rPr lang="es-MX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LMySV</a:t>
            </a:r>
            <a:endParaRPr lang="es-MX"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179366" lvl="1"/>
            <a:r>
              <a:rPr lang="es-MX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Creación del Fondo para la Infraestructura Educativa, para su rehabilitación y mantenimiento.</a:t>
            </a:r>
            <a:endParaRPr sz="1600" dirty="0" smtClean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179366" indent="-65080">
              <a:buClr>
                <a:schemeClr val="dk2"/>
              </a:buClr>
              <a:buSzPts val="1800"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366">
              <a:buClr>
                <a:schemeClr val="dk2"/>
              </a:buClr>
              <a:buSzPts val="3600"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366" lvl="1" indent="-177780">
              <a:buSzPts val="2800"/>
              <a:buFont typeface="Arial"/>
              <a:buChar char="•"/>
            </a:pPr>
            <a:r>
              <a:rPr lang="es-MX" sz="19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Marco Institucional</a:t>
            </a:r>
          </a:p>
          <a:p>
            <a:pPr marL="179366" lvl="1">
              <a:buSzPts val="2800"/>
            </a:pPr>
            <a:r>
              <a:rPr lang="es-MX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Creación </a:t>
            </a:r>
            <a:r>
              <a:rPr lang="es-MX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del Sistema Estatal de Movilidad y Seguridad Vial como mecanismo para la coordinación interinstitucional</a:t>
            </a:r>
          </a:p>
          <a:p>
            <a:pPr marL="179366" lvl="1" indent="-177780">
              <a:buSzPts val="2800"/>
              <a:buFont typeface="Arial"/>
              <a:buChar char="•"/>
            </a:pPr>
            <a:endParaRPr sz="1200" dirty="0" smtClean="0">
              <a:solidFill>
                <a:schemeClr val="dk1"/>
              </a:solidFill>
              <a:latin typeface="Montserrat" panose="020B0604020202020204" charset="0"/>
              <a:ea typeface="Montserrat"/>
              <a:cs typeface="Montserrat"/>
              <a:sym typeface="Montserrat"/>
            </a:endParaRPr>
          </a:p>
          <a:p>
            <a:pPr marL="179366" indent="-177780">
              <a:lnSpc>
                <a:spcPct val="150000"/>
              </a:lnSpc>
              <a:buClr>
                <a:schemeClr val="dk2"/>
              </a:buClr>
              <a:buSzPts val="2800"/>
              <a:buFont typeface="Arial"/>
              <a:buChar char="•"/>
            </a:pPr>
            <a:r>
              <a:rPr lang="es-MX" sz="19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Alineación con marcos Internacionales </a:t>
            </a:r>
            <a:r>
              <a:rPr lang="es-MX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Objetivos de Desarrollo Sostenible</a:t>
            </a:r>
          </a:p>
          <a:p>
            <a:pPr marL="179366" lvl="1"/>
            <a:r>
              <a:rPr lang="es-MX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2nda Década de Acción por la Seguridad Vial.</a:t>
            </a:r>
            <a:endParaRPr sz="1600" dirty="0"/>
          </a:p>
        </p:txBody>
      </p:sp>
      <p:pic>
        <p:nvPicPr>
          <p:cNvPr id="348" name="Google Shape;348;p51" descr="Las entidades que impulsan los “Entornos escolares seguros y saludables',  satisfechas por el debate de la PNL en el Congreso de los Diputados – CEAPA"/>
          <p:cNvPicPr preferRelativeResize="0"/>
          <p:nvPr/>
        </p:nvPicPr>
        <p:blipFill rotWithShape="1">
          <a:blip r:embed="rId3">
            <a:alphaModFix amt="50000"/>
          </a:blip>
          <a:srcRect l="25317" r="21349"/>
          <a:stretch/>
        </p:blipFill>
        <p:spPr>
          <a:xfrm>
            <a:off x="6989999" y="609596"/>
            <a:ext cx="520200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94;p47"/>
          <p:cNvSpPr txBox="1"/>
          <p:nvPr/>
        </p:nvSpPr>
        <p:spPr>
          <a:xfrm>
            <a:off x="756501" y="308567"/>
            <a:ext cx="11064600" cy="9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MX" sz="3200" b="1" dirty="0" smtClean="0">
                <a:solidFill>
                  <a:srgbClr val="009544"/>
                </a:solidFill>
                <a:latin typeface="Montserrat"/>
                <a:ea typeface="Montserrat"/>
                <a:cs typeface="Montserrat"/>
                <a:sym typeface="Montserrat"/>
              </a:rPr>
              <a:t>Detonadores clave</a:t>
            </a:r>
            <a:endParaRPr sz="3200" b="1" dirty="0">
              <a:solidFill>
                <a:srgbClr val="0095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2"/>
          <p:cNvSpPr/>
          <p:nvPr/>
        </p:nvSpPr>
        <p:spPr>
          <a:xfrm>
            <a:off x="0" y="0"/>
            <a:ext cx="594000" cy="6858000"/>
          </a:xfrm>
          <a:prstGeom prst="rect">
            <a:avLst/>
          </a:prstGeom>
          <a:solidFill>
            <a:srgbClr val="EACF40">
              <a:alpha val="49800"/>
            </a:srgbClr>
          </a:solidFill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1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p52"/>
          <p:cNvSpPr txBox="1"/>
          <p:nvPr/>
        </p:nvSpPr>
        <p:spPr>
          <a:xfrm>
            <a:off x="840521" y="1595929"/>
            <a:ext cx="6087600" cy="4847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342858" indent="-317460">
              <a:lnSpc>
                <a:spcPct val="150000"/>
              </a:lnSpc>
              <a:buClr>
                <a:schemeClr val="dk2"/>
              </a:buClr>
              <a:buSzPts val="3600"/>
              <a:buFont typeface="Arial"/>
              <a:buAutoNum type="arabicPeriod"/>
            </a:pPr>
            <a:r>
              <a:rPr lang="es-MX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Priorizar </a:t>
            </a:r>
            <a:r>
              <a:rPr lang="es-MX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inversión en infraestructura urbana que mejore la accesibilidad, inclusión y seguridad vial</a:t>
            </a:r>
            <a:r>
              <a:rPr lang="es-MX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342858" indent="-317460">
              <a:lnSpc>
                <a:spcPct val="150000"/>
              </a:lnSpc>
              <a:buClr>
                <a:schemeClr val="dk2"/>
              </a:buClr>
              <a:buSzPts val="3600"/>
              <a:buFont typeface="Arial"/>
              <a:buAutoNum type="arabicPeriod"/>
            </a:pPr>
            <a:endParaRPr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858" indent="-342858">
              <a:lnSpc>
                <a:spcPct val="150000"/>
              </a:lnSpc>
              <a:buClr>
                <a:schemeClr val="dk2"/>
              </a:buClr>
              <a:buSzPts val="3600"/>
              <a:buFont typeface="Arial"/>
              <a:buAutoNum type="arabicPeriod"/>
            </a:pPr>
            <a:r>
              <a:rPr lang="es-MX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MX" sz="16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Fomentar </a:t>
            </a:r>
            <a:r>
              <a:rPr lang="es-MX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movilidad activa, reducir siniestralidad infantil  y mejorar la calidad del aire</a:t>
            </a:r>
          </a:p>
          <a:p>
            <a:pPr marL="342858" indent="-342858">
              <a:lnSpc>
                <a:spcPct val="150000"/>
              </a:lnSpc>
              <a:buClr>
                <a:schemeClr val="dk2"/>
              </a:buClr>
              <a:buSzPts val="3600"/>
              <a:buFont typeface="Arial"/>
              <a:buAutoNum type="arabicPeriod"/>
            </a:pPr>
            <a:endParaRPr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858" indent="-317460">
              <a:lnSpc>
                <a:spcPct val="150000"/>
              </a:lnSpc>
              <a:buClr>
                <a:schemeClr val="dk2"/>
              </a:buClr>
              <a:buSzPts val="3600"/>
              <a:buFont typeface="Arial"/>
              <a:buAutoNum type="arabicPeriod"/>
            </a:pPr>
            <a:r>
              <a:rPr lang="es-MX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Establecer</a:t>
            </a:r>
            <a:r>
              <a:rPr lang="es-MX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espacios seguros en materia de movilidad en los entornos escolares de los centros educativos de Jalisco</a:t>
            </a:r>
            <a:r>
              <a:rPr lang="es-MX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342858" indent="-317460">
              <a:lnSpc>
                <a:spcPct val="150000"/>
              </a:lnSpc>
              <a:buClr>
                <a:schemeClr val="dk2"/>
              </a:buClr>
              <a:buSzPts val="3600"/>
              <a:buFont typeface="Arial"/>
              <a:buAutoNum type="arabicPeriod"/>
            </a:pPr>
            <a:endParaRPr lang="es-MX" sz="1600" dirty="0" smtClean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858" indent="-317460">
              <a:lnSpc>
                <a:spcPct val="150000"/>
              </a:lnSpc>
              <a:buClr>
                <a:schemeClr val="dk2"/>
              </a:buClr>
              <a:buSzPts val="3600"/>
              <a:buFont typeface="Arial"/>
              <a:buAutoNum type="arabicPeriod"/>
            </a:pPr>
            <a:r>
              <a:rPr lang="es-MX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Innovar</a:t>
            </a:r>
            <a:r>
              <a:rPr lang="es-MX" sz="1600" dirty="0" smtClean="0">
                <a:solidFill>
                  <a:schemeClr val="dk1"/>
                </a:solidFill>
                <a:latin typeface="Montserrat"/>
                <a:sym typeface="Montserrat"/>
              </a:rPr>
              <a:t> en la gestión de la Seguridad Vial, adoptando el Sistema Seguro como enfoque integral de la atención </a:t>
            </a:r>
            <a:endParaRPr sz="1100" dirty="0"/>
          </a:p>
        </p:txBody>
      </p:sp>
      <p:pic>
        <p:nvPicPr>
          <p:cNvPr id="356" name="Google Shape;356;p52" descr="Logotipo, nombre de la empres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26125" y="5937556"/>
            <a:ext cx="1724999" cy="60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52"/>
          <p:cNvPicPr preferRelativeResize="0"/>
          <p:nvPr/>
        </p:nvPicPr>
        <p:blipFill rotWithShape="1">
          <a:blip r:embed="rId4">
            <a:alphaModFix/>
          </a:blip>
          <a:srcRect t="4077" b="4077"/>
          <a:stretch/>
        </p:blipFill>
        <p:spPr>
          <a:xfrm>
            <a:off x="7079681" y="601464"/>
            <a:ext cx="5112327" cy="62565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94;p47"/>
          <p:cNvSpPr txBox="1"/>
          <p:nvPr/>
        </p:nvSpPr>
        <p:spPr>
          <a:xfrm>
            <a:off x="756501" y="308567"/>
            <a:ext cx="11064600" cy="9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MX" sz="3200" b="1" dirty="0" smtClean="0">
                <a:solidFill>
                  <a:srgbClr val="009544"/>
                </a:solidFill>
                <a:latin typeface="Montserrat"/>
                <a:ea typeface="Montserrat"/>
                <a:cs typeface="Montserrat"/>
                <a:sym typeface="Montserrat"/>
              </a:rPr>
              <a:t>Objetivos</a:t>
            </a:r>
            <a:endParaRPr sz="3200" b="1" dirty="0">
              <a:solidFill>
                <a:srgbClr val="0095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3"/>
          <p:cNvSpPr/>
          <p:nvPr/>
        </p:nvSpPr>
        <p:spPr>
          <a:xfrm>
            <a:off x="0" y="0"/>
            <a:ext cx="594000" cy="6858000"/>
          </a:xfrm>
          <a:prstGeom prst="rect">
            <a:avLst/>
          </a:prstGeom>
          <a:solidFill>
            <a:srgbClr val="EACF40">
              <a:alpha val="49800"/>
            </a:srgbClr>
          </a:solidFill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1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4" name="Google Shape;364;p53"/>
          <p:cNvSpPr txBox="1"/>
          <p:nvPr/>
        </p:nvSpPr>
        <p:spPr>
          <a:xfrm>
            <a:off x="1845983" y="3096739"/>
            <a:ext cx="1396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r>
              <a:rPr lang="es-MX" sz="1200" b="1">
                <a:solidFill>
                  <a:srgbClr val="97BD3D"/>
                </a:solidFill>
                <a:latin typeface="Montserrat"/>
                <a:ea typeface="Montserrat"/>
                <a:cs typeface="Montserrat"/>
                <a:sym typeface="Montserrat"/>
              </a:rPr>
              <a:t>SECCIÓN B. </a:t>
            </a:r>
            <a:r>
              <a:rPr lang="es-MX" sz="1200">
                <a:solidFill>
                  <a:srgbClr val="97BD3D"/>
                </a:solidFill>
                <a:latin typeface="Montserrat"/>
                <a:ea typeface="Montserrat"/>
                <a:cs typeface="Montserrat"/>
                <a:sym typeface="Montserrat"/>
              </a:rPr>
              <a:t>PLANEACIÓN</a:t>
            </a:r>
            <a:endParaRPr/>
          </a:p>
          <a:p>
            <a:endParaRPr sz="1200" b="1">
              <a:solidFill>
                <a:srgbClr val="97BD3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5" name="Google Shape;365;p53"/>
          <p:cNvCxnSpPr/>
          <p:nvPr/>
        </p:nvCxnSpPr>
        <p:spPr>
          <a:xfrm rot="10800000">
            <a:off x="3373475" y="1985199"/>
            <a:ext cx="0" cy="898200"/>
          </a:xfrm>
          <a:prstGeom prst="straightConnector1">
            <a:avLst/>
          </a:prstGeom>
          <a:noFill/>
          <a:ln w="180975" cap="rnd" cmpd="sng">
            <a:solidFill>
              <a:schemeClr val="lt2">
                <a:alpha val="8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6" name="Google Shape;366;p53"/>
          <p:cNvCxnSpPr/>
          <p:nvPr/>
        </p:nvCxnSpPr>
        <p:spPr>
          <a:xfrm rot="10800000">
            <a:off x="3373475" y="2883311"/>
            <a:ext cx="0" cy="1073100"/>
          </a:xfrm>
          <a:prstGeom prst="straightConnector1">
            <a:avLst/>
          </a:prstGeom>
          <a:noFill/>
          <a:ln w="180975" cap="rnd" cmpd="sng">
            <a:solidFill>
              <a:srgbClr val="97BD3D">
                <a:alpha val="6275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7" name="Google Shape;367;p53"/>
          <p:cNvSpPr txBox="1"/>
          <p:nvPr/>
        </p:nvSpPr>
        <p:spPr>
          <a:xfrm>
            <a:off x="1845985" y="4092207"/>
            <a:ext cx="1396200" cy="48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>
              <a:lnSpc>
                <a:spcPct val="107000"/>
              </a:lnSpc>
            </a:pPr>
            <a:r>
              <a:rPr lang="es-MX" sz="1200"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SECCIÓN C. </a:t>
            </a:r>
            <a:r>
              <a:rPr lang="es-MX" sz="12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DISEÑO</a:t>
            </a:r>
            <a:endParaRPr/>
          </a:p>
        </p:txBody>
      </p:sp>
      <p:cxnSp>
        <p:nvCxnSpPr>
          <p:cNvPr id="368" name="Google Shape;368;p53"/>
          <p:cNvCxnSpPr/>
          <p:nvPr/>
        </p:nvCxnSpPr>
        <p:spPr>
          <a:xfrm rot="10800000">
            <a:off x="3373475" y="3956431"/>
            <a:ext cx="0" cy="1016700"/>
          </a:xfrm>
          <a:prstGeom prst="straightConnector1">
            <a:avLst/>
          </a:prstGeom>
          <a:noFill/>
          <a:ln w="180975" cap="rnd" cmpd="sng">
            <a:solidFill>
              <a:schemeClr val="accent3">
                <a:alpha val="8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9" name="Google Shape;369;p53"/>
          <p:cNvSpPr txBox="1"/>
          <p:nvPr/>
        </p:nvSpPr>
        <p:spPr>
          <a:xfrm>
            <a:off x="1856303" y="5111054"/>
            <a:ext cx="1482600" cy="685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>
              <a:lnSpc>
                <a:spcPct val="107000"/>
              </a:lnSpc>
            </a:pPr>
            <a:r>
              <a:rPr lang="es-MX" sz="12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SECCIÓN D. </a:t>
            </a:r>
            <a:r>
              <a:rPr lang="es-MX" sz="12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EQUIPAMIENTO URBANO</a:t>
            </a:r>
            <a:endParaRPr/>
          </a:p>
        </p:txBody>
      </p:sp>
      <p:cxnSp>
        <p:nvCxnSpPr>
          <p:cNvPr id="370" name="Google Shape;370;p53"/>
          <p:cNvCxnSpPr/>
          <p:nvPr/>
        </p:nvCxnSpPr>
        <p:spPr>
          <a:xfrm rot="10800000">
            <a:off x="3373475" y="4973235"/>
            <a:ext cx="0" cy="847800"/>
          </a:xfrm>
          <a:prstGeom prst="straightConnector1">
            <a:avLst/>
          </a:prstGeom>
          <a:noFill/>
          <a:ln w="180975" cap="rnd" cmpd="sng">
            <a:solidFill>
              <a:schemeClr val="accent4">
                <a:alpha val="6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1" name="Google Shape;371;p53"/>
          <p:cNvSpPr txBox="1"/>
          <p:nvPr/>
        </p:nvSpPr>
        <p:spPr>
          <a:xfrm>
            <a:off x="3477016" y="1905643"/>
            <a:ext cx="2246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179366">
              <a:buClr>
                <a:srgbClr val="7F7F7F"/>
              </a:buClr>
              <a:buSzPts val="1200"/>
            </a:pPr>
            <a:r>
              <a:rPr lang="es-MX" sz="12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FACTORES DE RIESGO EN EL ENTORNO ESCOLAR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53"/>
          <p:cNvSpPr txBox="1"/>
          <p:nvPr/>
        </p:nvSpPr>
        <p:spPr>
          <a:xfrm>
            <a:off x="5908255" y="2058043"/>
            <a:ext cx="2801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179366">
              <a:buClr>
                <a:srgbClr val="7F7F7F"/>
              </a:buClr>
              <a:buSzPts val="1200"/>
            </a:pPr>
            <a:r>
              <a:rPr lang="es-MX" sz="12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FACTORES DE EXPOSICIÓN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3" name="Google Shape;373;p53" descr="Forma&#10;&#10;Descripción generada automáticamente con confianza m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344" y="2220772"/>
            <a:ext cx="271597" cy="271597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53"/>
          <p:cNvSpPr txBox="1"/>
          <p:nvPr/>
        </p:nvSpPr>
        <p:spPr>
          <a:xfrm>
            <a:off x="3477019" y="3095631"/>
            <a:ext cx="3199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179366">
              <a:buClr>
                <a:srgbClr val="7F7F7F"/>
              </a:buClr>
              <a:buSzPts val="1200"/>
            </a:pPr>
            <a:r>
              <a:rPr lang="es-MX" sz="12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INSTRUMENTOS DE PLANEACIÓN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p53"/>
          <p:cNvSpPr txBox="1"/>
          <p:nvPr/>
        </p:nvSpPr>
        <p:spPr>
          <a:xfrm>
            <a:off x="3470187" y="4192451"/>
            <a:ext cx="243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179366">
              <a:buClr>
                <a:srgbClr val="7F7F7F"/>
              </a:buClr>
              <a:buSzPts val="1200"/>
            </a:pPr>
            <a:r>
              <a:rPr lang="es-MX" sz="12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CONSIDERACIONES DE DISEÑO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6" name="Google Shape;376;p53"/>
          <p:cNvSpPr txBox="1"/>
          <p:nvPr/>
        </p:nvSpPr>
        <p:spPr>
          <a:xfrm>
            <a:off x="5901687" y="4264047"/>
            <a:ext cx="3199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179366">
              <a:buClr>
                <a:srgbClr val="7F7F7F"/>
              </a:buClr>
              <a:buSzPts val="1200"/>
            </a:pPr>
            <a:r>
              <a:rPr lang="es-MX" sz="12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CONTEXTO POR TIPO DE VÍA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7" name="Google Shape;377;p53" descr="Forma&#10;&#10;Descripción generada automáticamente con confianza m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09272" y="4232056"/>
            <a:ext cx="271597" cy="271597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53"/>
          <p:cNvSpPr txBox="1"/>
          <p:nvPr/>
        </p:nvSpPr>
        <p:spPr>
          <a:xfrm>
            <a:off x="3478678" y="5096837"/>
            <a:ext cx="2863500" cy="687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179366">
              <a:buClr>
                <a:schemeClr val="accent4"/>
              </a:buClr>
              <a:buSzPts val="1200"/>
            </a:pPr>
            <a:endParaRPr/>
          </a:p>
          <a:p>
            <a:pPr marL="179366">
              <a:buClr>
                <a:srgbClr val="7F7F7F"/>
              </a:buClr>
              <a:buSzPts val="1200"/>
            </a:pPr>
            <a:r>
              <a:rPr lang="es-MX" sz="12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COMPONENTES DEL EQUIPAMIENTO URBANO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" name="Google Shape;379;p53"/>
          <p:cNvSpPr txBox="1"/>
          <p:nvPr/>
        </p:nvSpPr>
        <p:spPr>
          <a:xfrm>
            <a:off x="5901685" y="5325431"/>
            <a:ext cx="2913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179366">
              <a:buClr>
                <a:srgbClr val="7F7F7F"/>
              </a:buClr>
              <a:buSzPts val="1200"/>
            </a:pPr>
            <a:r>
              <a:rPr lang="es-MX" sz="12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DISPOSITIVOS DE CONTROL DE TRÁNSITO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0" name="Google Shape;380;p53"/>
          <p:cNvSpPr txBox="1"/>
          <p:nvPr/>
        </p:nvSpPr>
        <p:spPr>
          <a:xfrm>
            <a:off x="8883128" y="5325427"/>
            <a:ext cx="267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spAutoFit/>
          </a:bodyPr>
          <a:lstStyle/>
          <a:p>
            <a:pPr marL="179366">
              <a:buClr>
                <a:srgbClr val="7F7F7F"/>
              </a:buClr>
              <a:buSzPts val="1200"/>
            </a:pPr>
            <a:r>
              <a:rPr lang="es-MX" sz="12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MOBILIARIO Y MANTENIMIENTO URBANO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1" name="Google Shape;381;p53" descr="Forma&#10;&#10;Descripción generada automáticamente con confianza m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344" y="5297776"/>
            <a:ext cx="271597" cy="271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53" descr="Forma&#10;&#10;Descripción generada automáticamente con confianza m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7332" y="5291912"/>
            <a:ext cx="271597" cy="271597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53"/>
          <p:cNvSpPr/>
          <p:nvPr/>
        </p:nvSpPr>
        <p:spPr>
          <a:xfrm>
            <a:off x="1061300" y="3004549"/>
            <a:ext cx="758400" cy="758400"/>
          </a:xfrm>
          <a:prstGeom prst="ellipse">
            <a:avLst/>
          </a:prstGeom>
          <a:solidFill>
            <a:srgbClr val="97BD3D"/>
          </a:solidFill>
          <a:ln w="12700" cap="flat" cmpd="sng">
            <a:solidFill>
              <a:srgbClr val="97BD3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53"/>
          <p:cNvSpPr/>
          <p:nvPr/>
        </p:nvSpPr>
        <p:spPr>
          <a:xfrm>
            <a:off x="1061300" y="4042525"/>
            <a:ext cx="758400" cy="758400"/>
          </a:xfrm>
          <a:prstGeom prst="ellipse">
            <a:avLst/>
          </a:prstGeom>
          <a:solidFill>
            <a:schemeClr val="accent3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53"/>
          <p:cNvSpPr/>
          <p:nvPr/>
        </p:nvSpPr>
        <p:spPr>
          <a:xfrm>
            <a:off x="1061300" y="5179440"/>
            <a:ext cx="758400" cy="758400"/>
          </a:xfrm>
          <a:prstGeom prst="ellipse">
            <a:avLst/>
          </a:prstGeom>
          <a:solidFill>
            <a:schemeClr val="accent4"/>
          </a:solidFill>
          <a:ln w="127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6" name="Google Shape;386;p53" descr="Icon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2559" y="4194451"/>
            <a:ext cx="429031" cy="429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53" descr="Icon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8371" y="3178355"/>
            <a:ext cx="429031" cy="4290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8" name="Google Shape;388;p53"/>
          <p:cNvGrpSpPr/>
          <p:nvPr/>
        </p:nvGrpSpPr>
        <p:grpSpPr>
          <a:xfrm>
            <a:off x="1061315" y="1905659"/>
            <a:ext cx="2064983" cy="758407"/>
            <a:chOff x="852022" y="1381698"/>
            <a:chExt cx="1386174" cy="509100"/>
          </a:xfrm>
        </p:grpSpPr>
        <p:sp>
          <p:nvSpPr>
            <p:cNvPr id="389" name="Google Shape;389;p53"/>
            <p:cNvSpPr txBox="1"/>
            <p:nvPr/>
          </p:nvSpPr>
          <p:spPr>
            <a:xfrm>
              <a:off x="1384696" y="1381698"/>
              <a:ext cx="853500" cy="4338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s-MX" sz="1200" b="1">
                  <a:solidFill>
                    <a:srgbClr val="C9AC1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SECCIÓN A. </a:t>
              </a:r>
              <a:r>
                <a:rPr lang="es-MX" sz="1200">
                  <a:solidFill>
                    <a:srgbClr val="C9AC1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FACTORES DE RIESGO</a:t>
              </a:r>
              <a:endParaRPr/>
            </a:p>
          </p:txBody>
        </p:sp>
        <p:sp>
          <p:nvSpPr>
            <p:cNvPr id="390" name="Google Shape;390;p53"/>
            <p:cNvSpPr/>
            <p:nvPr/>
          </p:nvSpPr>
          <p:spPr>
            <a:xfrm>
              <a:off x="852022" y="1381698"/>
              <a:ext cx="509100" cy="509100"/>
            </a:xfrm>
            <a:prstGeom prst="ellipse">
              <a:avLst/>
            </a:prstGeom>
            <a:solidFill>
              <a:schemeClr val="lt2"/>
            </a:solid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91" name="Google Shape;391;p53" descr="Icono&#10;&#10;Descripción generada automáticament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61744" y="1464851"/>
              <a:ext cx="300648" cy="3006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2" name="Google Shape;392;p53" descr="Icono&#10;&#10;Descripción generada automá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21388" y="5307548"/>
            <a:ext cx="499301" cy="49930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294;p47"/>
          <p:cNvSpPr txBox="1"/>
          <p:nvPr/>
        </p:nvSpPr>
        <p:spPr>
          <a:xfrm>
            <a:off x="756501" y="308567"/>
            <a:ext cx="11064600" cy="9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MX" sz="3200" b="1" dirty="0" smtClean="0">
                <a:solidFill>
                  <a:srgbClr val="009544"/>
                </a:solidFill>
                <a:latin typeface="Montserrat"/>
                <a:ea typeface="Montserrat"/>
                <a:cs typeface="Montserrat"/>
                <a:sym typeface="Montserrat"/>
              </a:rPr>
              <a:t>Estructura</a:t>
            </a:r>
            <a:endParaRPr sz="3200" b="1" dirty="0">
              <a:solidFill>
                <a:srgbClr val="0095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raphic 450">
            <a:extLst>
              <a:ext uri="{FF2B5EF4-FFF2-40B4-BE49-F238E27FC236}">
                <a16:creationId xmlns="" xmlns:a16="http://schemas.microsoft.com/office/drawing/2014/main" id="{FD3E87AD-AE15-4247-9E26-C0FECFB27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480" y="647700"/>
            <a:ext cx="62753" cy="5522976"/>
          </a:xfrm>
          <a:prstGeom prst="rect">
            <a:avLst/>
          </a:prstGeom>
        </p:spPr>
      </p:pic>
      <p:pic>
        <p:nvPicPr>
          <p:cNvPr id="452" name="Graphic 451">
            <a:extLst>
              <a:ext uri="{FF2B5EF4-FFF2-40B4-BE49-F238E27FC236}">
                <a16:creationId xmlns="" xmlns:a16="http://schemas.microsoft.com/office/drawing/2014/main" id="{3BCB1B21-2776-48A1-9DDB-5166EA556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48774" y="647700"/>
            <a:ext cx="62753" cy="5522976"/>
          </a:xfrm>
          <a:prstGeom prst="rect">
            <a:avLst/>
          </a:prstGeom>
        </p:spPr>
      </p:pic>
      <p:pic>
        <p:nvPicPr>
          <p:cNvPr id="453" name="Graphic 452">
            <a:extLst>
              <a:ext uri="{FF2B5EF4-FFF2-40B4-BE49-F238E27FC236}">
                <a16:creationId xmlns="" xmlns:a16="http://schemas.microsoft.com/office/drawing/2014/main" id="{0393762C-48C8-40CB-AE02-A60B94DCD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35358" y="647700"/>
            <a:ext cx="62753" cy="5522976"/>
          </a:xfrm>
          <a:prstGeom prst="rect">
            <a:avLst/>
          </a:prstGeom>
        </p:spPr>
      </p:pic>
      <p:pic>
        <p:nvPicPr>
          <p:cNvPr id="454" name="Graphic 453">
            <a:extLst>
              <a:ext uri="{FF2B5EF4-FFF2-40B4-BE49-F238E27FC236}">
                <a16:creationId xmlns="" xmlns:a16="http://schemas.microsoft.com/office/drawing/2014/main" id="{FB798520-ADE7-468B-80FC-64A548EE3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0237" y="647700"/>
            <a:ext cx="62753" cy="5522976"/>
          </a:xfrm>
          <a:prstGeom prst="rect">
            <a:avLst/>
          </a:prstGeom>
        </p:spPr>
      </p:pic>
      <p:pic>
        <p:nvPicPr>
          <p:cNvPr id="455" name="Graphic 454">
            <a:extLst>
              <a:ext uri="{FF2B5EF4-FFF2-40B4-BE49-F238E27FC236}">
                <a16:creationId xmlns="" xmlns:a16="http://schemas.microsoft.com/office/drawing/2014/main" id="{D081E778-ADC6-485C-B88C-4453B17756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45114" y="647700"/>
            <a:ext cx="62753" cy="5522976"/>
          </a:xfrm>
          <a:prstGeom prst="rect">
            <a:avLst/>
          </a:prstGeom>
        </p:spPr>
      </p:pic>
      <p:pic>
        <p:nvPicPr>
          <p:cNvPr id="456" name="Graphic 455">
            <a:extLst>
              <a:ext uri="{FF2B5EF4-FFF2-40B4-BE49-F238E27FC236}">
                <a16:creationId xmlns="" xmlns:a16="http://schemas.microsoft.com/office/drawing/2014/main" id="{6B9A65F2-D85D-434A-BD76-82F0A6B27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9993" y="647700"/>
            <a:ext cx="62753" cy="5522976"/>
          </a:xfrm>
          <a:prstGeom prst="rect">
            <a:avLst/>
          </a:prstGeom>
        </p:spPr>
      </p:pic>
      <p:pic>
        <p:nvPicPr>
          <p:cNvPr id="457" name="Graphic 456">
            <a:extLst>
              <a:ext uri="{FF2B5EF4-FFF2-40B4-BE49-F238E27FC236}">
                <a16:creationId xmlns="" xmlns:a16="http://schemas.microsoft.com/office/drawing/2014/main" id="{C5A313B2-F9F5-45AD-9EFE-460782DAD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54872" y="647700"/>
            <a:ext cx="62753" cy="5522976"/>
          </a:xfrm>
          <a:prstGeom prst="rect">
            <a:avLst/>
          </a:prstGeom>
        </p:spPr>
      </p:pic>
      <p:pic>
        <p:nvPicPr>
          <p:cNvPr id="458" name="Graphic 457">
            <a:extLst>
              <a:ext uri="{FF2B5EF4-FFF2-40B4-BE49-F238E27FC236}">
                <a16:creationId xmlns="" xmlns:a16="http://schemas.microsoft.com/office/drawing/2014/main" id="{FFF98DD9-A28F-43CC-A722-17861E2D2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9749" y="647700"/>
            <a:ext cx="62753" cy="5522976"/>
          </a:xfrm>
          <a:prstGeom prst="rect">
            <a:avLst/>
          </a:prstGeom>
        </p:spPr>
      </p:pic>
      <p:pic>
        <p:nvPicPr>
          <p:cNvPr id="459" name="Graphic 458">
            <a:extLst>
              <a:ext uri="{FF2B5EF4-FFF2-40B4-BE49-F238E27FC236}">
                <a16:creationId xmlns="" xmlns:a16="http://schemas.microsoft.com/office/drawing/2014/main" id="{6AFA3156-4F54-47DF-AD47-2EA064149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64628" y="647700"/>
            <a:ext cx="62753" cy="5522976"/>
          </a:xfrm>
          <a:prstGeom prst="rect">
            <a:avLst/>
          </a:prstGeom>
        </p:spPr>
      </p:pic>
      <p:pic>
        <p:nvPicPr>
          <p:cNvPr id="460" name="Graphic 459">
            <a:extLst>
              <a:ext uri="{FF2B5EF4-FFF2-40B4-BE49-F238E27FC236}">
                <a16:creationId xmlns="" xmlns:a16="http://schemas.microsoft.com/office/drawing/2014/main" id="{B0CCEA36-9A96-4775-8283-509521CF9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506" y="647700"/>
            <a:ext cx="62753" cy="5522976"/>
          </a:xfrm>
          <a:prstGeom prst="rect">
            <a:avLst/>
          </a:prstGeom>
        </p:spPr>
      </p:pic>
      <p:pic>
        <p:nvPicPr>
          <p:cNvPr id="461" name="Graphic 460">
            <a:extLst>
              <a:ext uri="{FF2B5EF4-FFF2-40B4-BE49-F238E27FC236}">
                <a16:creationId xmlns="" xmlns:a16="http://schemas.microsoft.com/office/drawing/2014/main" id="{836F35FC-0EBA-492A-8E5E-46E4D4BD58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74384" y="647700"/>
            <a:ext cx="62753" cy="5522976"/>
          </a:xfrm>
          <a:prstGeom prst="rect">
            <a:avLst/>
          </a:prstGeom>
        </p:spPr>
      </p:pic>
      <p:pic>
        <p:nvPicPr>
          <p:cNvPr id="462" name="Graphic 461">
            <a:extLst>
              <a:ext uri="{FF2B5EF4-FFF2-40B4-BE49-F238E27FC236}">
                <a16:creationId xmlns="" xmlns:a16="http://schemas.microsoft.com/office/drawing/2014/main" id="{88664125-6354-4B9B-A988-072E7F672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29262" y="647700"/>
            <a:ext cx="62753" cy="5522976"/>
          </a:xfrm>
          <a:prstGeom prst="rect">
            <a:avLst/>
          </a:prstGeom>
        </p:spPr>
      </p:pic>
      <p:pic>
        <p:nvPicPr>
          <p:cNvPr id="463" name="Graphic 462">
            <a:extLst>
              <a:ext uri="{FF2B5EF4-FFF2-40B4-BE49-F238E27FC236}">
                <a16:creationId xmlns="" xmlns:a16="http://schemas.microsoft.com/office/drawing/2014/main" id="{8C9C8C2F-2AE0-4F2C-9839-6A73ED3E0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84141" y="647700"/>
            <a:ext cx="62753" cy="5522976"/>
          </a:xfrm>
          <a:prstGeom prst="rect">
            <a:avLst/>
          </a:prstGeom>
        </p:spPr>
      </p:pic>
      <p:pic>
        <p:nvPicPr>
          <p:cNvPr id="464" name="Graphic 463">
            <a:extLst>
              <a:ext uri="{FF2B5EF4-FFF2-40B4-BE49-F238E27FC236}">
                <a16:creationId xmlns="" xmlns:a16="http://schemas.microsoft.com/office/drawing/2014/main" id="{B097C0A6-448F-4712-B45A-8D4F132373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9018" y="647700"/>
            <a:ext cx="62753" cy="5522976"/>
          </a:xfrm>
          <a:prstGeom prst="rect">
            <a:avLst/>
          </a:prstGeom>
        </p:spPr>
      </p:pic>
      <p:pic>
        <p:nvPicPr>
          <p:cNvPr id="465" name="Graphic 464">
            <a:extLst>
              <a:ext uri="{FF2B5EF4-FFF2-40B4-BE49-F238E27FC236}">
                <a16:creationId xmlns="" xmlns:a16="http://schemas.microsoft.com/office/drawing/2014/main" id="{F13BA15E-E142-4F93-8000-CF0F9A43DB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3897" y="647700"/>
            <a:ext cx="62753" cy="5522976"/>
          </a:xfrm>
          <a:prstGeom prst="rect">
            <a:avLst/>
          </a:prstGeom>
        </p:spPr>
      </p:pic>
      <p:sp>
        <p:nvSpPr>
          <p:cNvPr id="466" name="TextBox 465">
            <a:extLst>
              <a:ext uri="{FF2B5EF4-FFF2-40B4-BE49-F238E27FC236}">
                <a16:creationId xmlns="" xmlns:a16="http://schemas.microsoft.com/office/drawing/2014/main" id="{2BE9592D-46EA-48D7-86A2-EC45509315D5}"/>
              </a:ext>
            </a:extLst>
          </p:cNvPr>
          <p:cNvSpPr txBox="1"/>
          <p:nvPr/>
        </p:nvSpPr>
        <p:spPr>
          <a:xfrm>
            <a:off x="1624522" y="3033900"/>
            <a:ext cx="5949861" cy="615525"/>
          </a:xfrm>
          <a:prstGeom prst="rect">
            <a:avLst/>
          </a:prstGeom>
          <a:noFill/>
        </p:spPr>
        <p:txBody>
          <a:bodyPr wrap="square" lIns="45698" tIns="22846" rIns="45698" bIns="22846" rtlCol="0">
            <a:spAutoFit/>
          </a:bodyPr>
          <a:lstStyle/>
          <a:p>
            <a:pPr defTabSz="228478">
              <a:buClrTx/>
              <a:defRPr/>
            </a:pPr>
            <a:r>
              <a:rPr lang="en-US" sz="3700" b="1" kern="1200" dirty="0" err="1" smtClean="0">
                <a:solidFill>
                  <a:srgbClr val="FFFFFF"/>
                </a:solidFill>
                <a:latin typeface="Montserrat" panose="020B0604020202020204" charset="0"/>
                <a:ea typeface="+mn-ea"/>
              </a:rPr>
              <a:t>Siguientes</a:t>
            </a:r>
            <a:r>
              <a:rPr lang="en-US" sz="3700" b="1" kern="1200" dirty="0" smtClean="0">
                <a:solidFill>
                  <a:srgbClr val="FFFFFF"/>
                </a:solidFill>
                <a:latin typeface="Montserrat" panose="020B0604020202020204" charset="0"/>
                <a:ea typeface="+mn-ea"/>
              </a:rPr>
              <a:t> </a:t>
            </a:r>
            <a:r>
              <a:rPr lang="en-US" sz="3700" b="1" kern="1200" dirty="0" err="1" smtClean="0">
                <a:solidFill>
                  <a:srgbClr val="FFFFFF"/>
                </a:solidFill>
                <a:latin typeface="Montserrat" panose="020B0604020202020204" charset="0"/>
                <a:ea typeface="+mn-ea"/>
              </a:rPr>
              <a:t>pasos</a:t>
            </a:r>
            <a:endParaRPr lang="en-US" sz="3700" b="1" kern="1200" dirty="0">
              <a:solidFill>
                <a:srgbClr val="FFFFFF"/>
              </a:solidFill>
              <a:latin typeface="Montserrat" panose="020B0604020202020204" charset="0"/>
              <a:ea typeface="+mn-ea"/>
            </a:endParaRPr>
          </a:p>
        </p:txBody>
      </p:sp>
      <p:cxnSp>
        <p:nvCxnSpPr>
          <p:cNvPr id="470" name="Straight Connector 469">
            <a:extLst>
              <a:ext uri="{FF2B5EF4-FFF2-40B4-BE49-F238E27FC236}">
                <a16:creationId xmlns="" xmlns:a16="http://schemas.microsoft.com/office/drawing/2014/main" id="{168E08A5-757D-4ACB-93B4-4A35AD8589ED}"/>
              </a:ext>
            </a:extLst>
          </p:cNvPr>
          <p:cNvCxnSpPr/>
          <p:nvPr/>
        </p:nvCxnSpPr>
        <p:spPr>
          <a:xfrm>
            <a:off x="1568823" y="1288472"/>
            <a:ext cx="748048" cy="609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>
            <a:extLst>
              <a:ext uri="{FF2B5EF4-FFF2-40B4-BE49-F238E27FC236}">
                <a16:creationId xmlns="" xmlns:a16="http://schemas.microsoft.com/office/drawing/2014/main" id="{888AEEFA-0636-46D9-BF78-2DA1F2103FCE}"/>
              </a:ext>
            </a:extLst>
          </p:cNvPr>
          <p:cNvCxnSpPr/>
          <p:nvPr/>
        </p:nvCxnSpPr>
        <p:spPr>
          <a:xfrm flipV="1">
            <a:off x="2320336" y="1291937"/>
            <a:ext cx="758437" cy="6026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Connector 473">
            <a:extLst>
              <a:ext uri="{FF2B5EF4-FFF2-40B4-BE49-F238E27FC236}">
                <a16:creationId xmlns="" xmlns:a16="http://schemas.microsoft.com/office/drawing/2014/main" id="{D4BCF29C-AD5E-4C89-9EF0-DF293E4E8611}"/>
              </a:ext>
            </a:extLst>
          </p:cNvPr>
          <p:cNvCxnSpPr/>
          <p:nvPr/>
        </p:nvCxnSpPr>
        <p:spPr>
          <a:xfrm flipH="1">
            <a:off x="1568827" y="1894613"/>
            <a:ext cx="751511" cy="59920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Connector 475">
            <a:extLst>
              <a:ext uri="{FF2B5EF4-FFF2-40B4-BE49-F238E27FC236}">
                <a16:creationId xmlns="" xmlns:a16="http://schemas.microsoft.com/office/drawing/2014/main" id="{30A76E53-B85D-46BA-B5FE-508DBD1D3519}"/>
              </a:ext>
            </a:extLst>
          </p:cNvPr>
          <p:cNvCxnSpPr/>
          <p:nvPr/>
        </p:nvCxnSpPr>
        <p:spPr>
          <a:xfrm flipH="1">
            <a:off x="7605760" y="1891145"/>
            <a:ext cx="754879" cy="34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Connector 477">
            <a:extLst>
              <a:ext uri="{FF2B5EF4-FFF2-40B4-BE49-F238E27FC236}">
                <a16:creationId xmlns="" xmlns:a16="http://schemas.microsoft.com/office/drawing/2014/main" id="{08DE607B-EC4C-4BC2-92D0-F9C782D0B5C6}"/>
              </a:ext>
            </a:extLst>
          </p:cNvPr>
          <p:cNvCxnSpPr/>
          <p:nvPr/>
        </p:nvCxnSpPr>
        <p:spPr>
          <a:xfrm>
            <a:off x="8360635" y="1894613"/>
            <a:ext cx="0" cy="59920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0" name="Straight Connector 479">
            <a:extLst>
              <a:ext uri="{FF2B5EF4-FFF2-40B4-BE49-F238E27FC236}">
                <a16:creationId xmlns="" xmlns:a16="http://schemas.microsoft.com/office/drawing/2014/main" id="{A96C711C-8FF8-4E15-BD88-A5F44B1C00E1}"/>
              </a:ext>
            </a:extLst>
          </p:cNvPr>
          <p:cNvCxnSpPr/>
          <p:nvPr/>
        </p:nvCxnSpPr>
        <p:spPr>
          <a:xfrm flipH="1" flipV="1">
            <a:off x="6850882" y="1288472"/>
            <a:ext cx="1509756" cy="609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>
            <a:extLst>
              <a:ext uri="{FF2B5EF4-FFF2-40B4-BE49-F238E27FC236}">
                <a16:creationId xmlns="" xmlns:a16="http://schemas.microsoft.com/office/drawing/2014/main" id="{C4DCAD5A-5C72-4FC5-A33C-C86B7F90AC5E}"/>
              </a:ext>
            </a:extLst>
          </p:cNvPr>
          <p:cNvCxnSpPr/>
          <p:nvPr/>
        </p:nvCxnSpPr>
        <p:spPr>
          <a:xfrm>
            <a:off x="8360638" y="1898076"/>
            <a:ext cx="754879" cy="59920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4" name="Straight Connector 483">
            <a:extLst>
              <a:ext uri="{FF2B5EF4-FFF2-40B4-BE49-F238E27FC236}">
                <a16:creationId xmlns="" xmlns:a16="http://schemas.microsoft.com/office/drawing/2014/main" id="{219EC762-D2A2-4E75-8FE9-B1109B433F0D}"/>
              </a:ext>
            </a:extLst>
          </p:cNvPr>
          <p:cNvCxnSpPr>
            <a:cxnSpLocks/>
          </p:cNvCxnSpPr>
          <p:nvPr/>
        </p:nvCxnSpPr>
        <p:spPr>
          <a:xfrm flipV="1">
            <a:off x="8360638" y="1285013"/>
            <a:ext cx="754879" cy="6130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Straight Connector 486">
            <a:extLst>
              <a:ext uri="{FF2B5EF4-FFF2-40B4-BE49-F238E27FC236}">
                <a16:creationId xmlns="" xmlns:a16="http://schemas.microsoft.com/office/drawing/2014/main" id="{149842F0-EE8B-4DC1-B1D9-BBFEDDDF3A03}"/>
              </a:ext>
            </a:extLst>
          </p:cNvPr>
          <p:cNvCxnSpPr>
            <a:cxnSpLocks/>
          </p:cNvCxnSpPr>
          <p:nvPr/>
        </p:nvCxnSpPr>
        <p:spPr>
          <a:xfrm>
            <a:off x="3076490" y="4318602"/>
            <a:ext cx="754879" cy="61783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9" name="Straight Connector 488">
            <a:extLst>
              <a:ext uri="{FF2B5EF4-FFF2-40B4-BE49-F238E27FC236}">
                <a16:creationId xmlns="" xmlns:a16="http://schemas.microsoft.com/office/drawing/2014/main" id="{39DE05BB-FAA9-4F5D-ABA1-8386F2BF45C1}"/>
              </a:ext>
            </a:extLst>
          </p:cNvPr>
          <p:cNvCxnSpPr>
            <a:cxnSpLocks/>
          </p:cNvCxnSpPr>
          <p:nvPr/>
        </p:nvCxnSpPr>
        <p:spPr>
          <a:xfrm>
            <a:off x="3831367" y="4925684"/>
            <a:ext cx="1509757" cy="6060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Connector 490">
            <a:extLst>
              <a:ext uri="{FF2B5EF4-FFF2-40B4-BE49-F238E27FC236}">
                <a16:creationId xmlns="" xmlns:a16="http://schemas.microsoft.com/office/drawing/2014/main" id="{381C84C9-C206-4A5B-BCF6-8A576C8F9123}"/>
              </a:ext>
            </a:extLst>
          </p:cNvPr>
          <p:cNvCxnSpPr>
            <a:cxnSpLocks/>
          </p:cNvCxnSpPr>
          <p:nvPr/>
        </p:nvCxnSpPr>
        <p:spPr>
          <a:xfrm flipH="1">
            <a:off x="3076490" y="4931060"/>
            <a:ext cx="754879" cy="60062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Straight Connector 496">
            <a:extLst>
              <a:ext uri="{FF2B5EF4-FFF2-40B4-BE49-F238E27FC236}">
                <a16:creationId xmlns="" xmlns:a16="http://schemas.microsoft.com/office/drawing/2014/main" id="{CD424343-724A-4E07-B8C7-4CD5C5A865C0}"/>
              </a:ext>
            </a:extLst>
          </p:cNvPr>
          <p:cNvCxnSpPr>
            <a:cxnSpLocks/>
          </p:cNvCxnSpPr>
          <p:nvPr/>
        </p:nvCxnSpPr>
        <p:spPr>
          <a:xfrm flipV="1">
            <a:off x="5341124" y="4925686"/>
            <a:ext cx="754877" cy="6060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Connector 501">
            <a:extLst>
              <a:ext uri="{FF2B5EF4-FFF2-40B4-BE49-F238E27FC236}">
                <a16:creationId xmlns="" xmlns:a16="http://schemas.microsoft.com/office/drawing/2014/main" id="{BEC7359F-1A64-4630-9E2B-C370FC293DCE}"/>
              </a:ext>
            </a:extLst>
          </p:cNvPr>
          <p:cNvCxnSpPr/>
          <p:nvPr/>
        </p:nvCxnSpPr>
        <p:spPr>
          <a:xfrm>
            <a:off x="7605759" y="4925684"/>
            <a:ext cx="1509756" cy="6060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>
            <a:extLst>
              <a:ext uri="{FF2B5EF4-FFF2-40B4-BE49-F238E27FC236}">
                <a16:creationId xmlns="" xmlns:a16="http://schemas.microsoft.com/office/drawing/2014/main" id="{8CE1665E-B0B9-4B2D-AAD3-8ED34041AD42}"/>
              </a:ext>
            </a:extLst>
          </p:cNvPr>
          <p:cNvCxnSpPr>
            <a:cxnSpLocks/>
          </p:cNvCxnSpPr>
          <p:nvPr/>
        </p:nvCxnSpPr>
        <p:spPr>
          <a:xfrm flipH="1">
            <a:off x="6850883" y="5526437"/>
            <a:ext cx="2264633" cy="61405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Straight Connector 508">
            <a:extLst>
              <a:ext uri="{FF2B5EF4-FFF2-40B4-BE49-F238E27FC236}">
                <a16:creationId xmlns="" xmlns:a16="http://schemas.microsoft.com/office/drawing/2014/main" id="{73F7488C-F4EB-4539-8A87-0B96698268AF}"/>
              </a:ext>
            </a:extLst>
          </p:cNvPr>
          <p:cNvCxnSpPr/>
          <p:nvPr/>
        </p:nvCxnSpPr>
        <p:spPr>
          <a:xfrm flipV="1">
            <a:off x="811856" y="4318602"/>
            <a:ext cx="1508481" cy="61246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Connector 510">
            <a:extLst>
              <a:ext uri="{FF2B5EF4-FFF2-40B4-BE49-F238E27FC236}">
                <a16:creationId xmlns="" xmlns:a16="http://schemas.microsoft.com/office/drawing/2014/main" id="{9D7BB2FA-6CE6-43B9-A07D-18B7195901B9}"/>
              </a:ext>
            </a:extLst>
          </p:cNvPr>
          <p:cNvCxnSpPr/>
          <p:nvPr/>
        </p:nvCxnSpPr>
        <p:spPr>
          <a:xfrm flipH="1">
            <a:off x="1566733" y="4318600"/>
            <a:ext cx="753603" cy="120783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825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1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1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10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5143" y="1513732"/>
            <a:ext cx="5941727" cy="4583601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55" descr="Logotipo del estado de Jalisco"/>
          <p:cNvSpPr/>
          <p:nvPr/>
        </p:nvSpPr>
        <p:spPr>
          <a:xfrm>
            <a:off x="1679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55" descr="Escudo del Estado de Jalisc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55" descr="Escudo del Estado de Jalisc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55" descr="Escudo del Estado de Jalisc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55" descr="Escudo del Estado de Jalisc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55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55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55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55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55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55"/>
          <p:cNvSpPr txBox="1"/>
          <p:nvPr/>
        </p:nvSpPr>
        <p:spPr>
          <a:xfrm>
            <a:off x="8547335" y="3448967"/>
            <a:ext cx="3453300" cy="7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 algn="ctr">
              <a:lnSpc>
                <a:spcPct val="120000"/>
              </a:lnSpc>
              <a:buClr>
                <a:srgbClr val="3F3F3F"/>
              </a:buClr>
              <a:buSzPts val="1500"/>
            </a:pPr>
            <a:r>
              <a:rPr lang="es-MX" sz="1900" b="1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rPr>
              <a:t>distintos órdenes </a:t>
            </a:r>
            <a:br>
              <a:rPr lang="es-MX" sz="1900" b="1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MX" sz="1900" b="1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rPr>
              <a:t>y agencias </a:t>
            </a:r>
            <a:br>
              <a:rPr lang="es-MX" sz="1900" b="1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MX" sz="1900" b="1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rPr>
              <a:t>de gobierno</a:t>
            </a:r>
            <a:endParaRPr sz="1900" b="1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15" name="Google Shape;415;p55"/>
          <p:cNvCxnSpPr>
            <a:stCxn id="414" idx="0"/>
          </p:cNvCxnSpPr>
          <p:nvPr/>
        </p:nvCxnSpPr>
        <p:spPr>
          <a:xfrm rot="5400000" flipH="1">
            <a:off x="8749233" y="1924219"/>
            <a:ext cx="854400" cy="2195100"/>
          </a:xfrm>
          <a:prstGeom prst="bentConnector2">
            <a:avLst/>
          </a:prstGeom>
          <a:noFill/>
          <a:ln w="38100" cap="flat" cmpd="sng">
            <a:solidFill>
              <a:srgbClr val="7F7F7F"/>
            </a:solidFill>
            <a:prstDash val="dash"/>
            <a:round/>
            <a:headEnd type="none" w="sm" len="sm"/>
            <a:tailEnd type="oval" w="med" len="med"/>
          </a:ln>
        </p:spPr>
      </p:cxnSp>
      <p:cxnSp>
        <p:nvCxnSpPr>
          <p:cNvPr id="416" name="Google Shape;416;p55"/>
          <p:cNvCxnSpPr/>
          <p:nvPr/>
        </p:nvCxnSpPr>
        <p:spPr>
          <a:xfrm rot="-5400000" flipH="1">
            <a:off x="3022307" y="3163639"/>
            <a:ext cx="881700" cy="801300"/>
          </a:xfrm>
          <a:prstGeom prst="bentConnector3">
            <a:avLst>
              <a:gd name="adj1" fmla="val -1009"/>
            </a:avLst>
          </a:prstGeom>
          <a:noFill/>
          <a:ln w="38100" cap="flat" cmpd="sng">
            <a:solidFill>
              <a:srgbClr val="7F7F7F"/>
            </a:solidFill>
            <a:prstDash val="dash"/>
            <a:round/>
            <a:headEnd type="none" w="sm" len="sm"/>
            <a:tailEnd type="oval" w="med" len="med"/>
          </a:ln>
        </p:spPr>
      </p:cxnSp>
      <p:sp>
        <p:nvSpPr>
          <p:cNvPr id="417" name="Google Shape;417;p55"/>
          <p:cNvSpPr txBox="1"/>
          <p:nvPr/>
        </p:nvSpPr>
        <p:spPr>
          <a:xfrm>
            <a:off x="476767" y="2715463"/>
            <a:ext cx="27105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 algn="ctr">
              <a:lnSpc>
                <a:spcPct val="120000"/>
              </a:lnSpc>
              <a:buClr>
                <a:srgbClr val="3F3F3F"/>
              </a:buClr>
              <a:buSzPts val="1500"/>
            </a:pPr>
            <a:r>
              <a:rPr lang="es-MX" sz="1900" b="1" dirty="0" smtClean="0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rPr>
              <a:t>Fortalecimiento de la capacidad </a:t>
            </a:r>
            <a:r>
              <a:rPr lang="es-MX" sz="1900" b="1" dirty="0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rPr>
              <a:t>técnica y conocimiento</a:t>
            </a:r>
            <a:endParaRPr sz="19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9" name="Google Shape;419;p55"/>
          <p:cNvSpPr/>
          <p:nvPr/>
        </p:nvSpPr>
        <p:spPr>
          <a:xfrm>
            <a:off x="0" y="0"/>
            <a:ext cx="594000" cy="6858000"/>
          </a:xfrm>
          <a:prstGeom prst="rect">
            <a:avLst/>
          </a:prstGeom>
          <a:solidFill>
            <a:srgbClr val="EACF40">
              <a:alpha val="49800"/>
            </a:srgbClr>
          </a:solidFill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1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Google Shape;294;p47"/>
          <p:cNvSpPr txBox="1"/>
          <p:nvPr/>
        </p:nvSpPr>
        <p:spPr>
          <a:xfrm>
            <a:off x="756501" y="308567"/>
            <a:ext cx="11064600" cy="9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MX" sz="3200" b="1" dirty="0" smtClean="0">
                <a:solidFill>
                  <a:srgbClr val="009544"/>
                </a:solidFill>
                <a:latin typeface="Montserrat"/>
                <a:ea typeface="Montserrat"/>
                <a:cs typeface="Montserrat"/>
                <a:sym typeface="Montserrat"/>
              </a:rPr>
              <a:t>Coordinación para la implementación</a:t>
            </a:r>
            <a:endParaRPr sz="3200" b="1" dirty="0">
              <a:solidFill>
                <a:srgbClr val="0095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56"/>
          <p:cNvPicPr preferRelativeResize="0"/>
          <p:nvPr/>
        </p:nvPicPr>
        <p:blipFill rotWithShape="1">
          <a:blip r:embed="rId3">
            <a:alphaModFix/>
          </a:blip>
          <a:srcRect t="16672" b="16665"/>
          <a:stretch/>
        </p:blipFill>
        <p:spPr>
          <a:xfrm>
            <a:off x="1309725" y="2621477"/>
            <a:ext cx="9586879" cy="36501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425" name="Google Shape;425;p56" descr="Logotipo del estado de Jalisco"/>
          <p:cNvSpPr/>
          <p:nvPr/>
        </p:nvSpPr>
        <p:spPr>
          <a:xfrm>
            <a:off x="1679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56" descr="Escudo del Estado de Jalisc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56" descr="Escudo del Estado de Jalisc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56" descr="Escudo del Estado de Jalisc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56" descr="Escudo del Estado de Jalisc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2" name="Google Shape;432;p56" descr="Ordenador portÃ¡til icono gratuit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7145" y="1116496"/>
            <a:ext cx="1105331" cy="11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56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56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56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56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56" descr="blob:https://web.whatsapp.com/1824efb6-6224-4f50-bc4b-5e1cf896afc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>
              <a:buSzPts val="1900"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8" name="Google Shape;438;p56" descr="C:\Users\alan.munguia.TRANSPORTE\Downloads\WhatsApp Image 2019-09-02 at 1.17.56 PM.jpeg"/>
          <p:cNvPicPr preferRelativeResize="0"/>
          <p:nvPr/>
        </p:nvPicPr>
        <p:blipFill rotWithShape="1">
          <a:blip r:embed="rId5">
            <a:alphaModFix/>
          </a:blip>
          <a:srcRect t="16798"/>
          <a:stretch/>
        </p:blipFill>
        <p:spPr>
          <a:xfrm>
            <a:off x="1845863" y="1077277"/>
            <a:ext cx="6351944" cy="1183763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56"/>
          <p:cNvSpPr/>
          <p:nvPr/>
        </p:nvSpPr>
        <p:spPr>
          <a:xfrm>
            <a:off x="0" y="0"/>
            <a:ext cx="594000" cy="6858000"/>
          </a:xfrm>
          <a:prstGeom prst="rect">
            <a:avLst/>
          </a:prstGeom>
          <a:solidFill>
            <a:srgbClr val="EACF40">
              <a:alpha val="49800"/>
            </a:srgbClr>
          </a:solidFill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 algn="ctr"/>
            <a:endParaRPr sz="1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Google Shape;294;p47"/>
          <p:cNvSpPr txBox="1"/>
          <p:nvPr/>
        </p:nvSpPr>
        <p:spPr>
          <a:xfrm>
            <a:off x="756501" y="308567"/>
            <a:ext cx="11064600" cy="9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MX" sz="3200" b="1" dirty="0" smtClean="0">
                <a:solidFill>
                  <a:srgbClr val="009544"/>
                </a:solidFill>
                <a:latin typeface="Montserrat"/>
                <a:ea typeface="Montserrat"/>
                <a:cs typeface="Montserrat"/>
                <a:sym typeface="Montserrat"/>
              </a:rPr>
              <a:t>Monitoreo del desempeño</a:t>
            </a:r>
            <a:endParaRPr sz="3200" b="1" dirty="0">
              <a:solidFill>
                <a:srgbClr val="0095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55F1B3DF-0DE1-708B-8396-2D6942BF7D8F}"/>
              </a:ext>
            </a:extLst>
          </p:cNvPr>
          <p:cNvSpPr/>
          <p:nvPr/>
        </p:nvSpPr>
        <p:spPr>
          <a:xfrm>
            <a:off x="4890890" y="2368924"/>
            <a:ext cx="2438766" cy="2438766"/>
          </a:xfrm>
          <a:prstGeom prst="ellipse">
            <a:avLst/>
          </a:prstGeom>
          <a:solidFill>
            <a:srgbClr val="8C7BFF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400">
              <a:solidFill>
                <a:srgbClr val="000000"/>
              </a:solidFill>
            </a:endParaRPr>
          </a:p>
        </p:txBody>
      </p:sp>
      <p:pic>
        <p:nvPicPr>
          <p:cNvPr id="317" name="Google Shape;317;p49"/>
          <p:cNvPicPr preferRelativeResize="0"/>
          <p:nvPr/>
        </p:nvPicPr>
        <p:blipFill rotWithShape="1">
          <a:blip r:embed="rId3">
            <a:alphaModFix/>
          </a:blip>
          <a:srcRect l="25861" t="73606" r="43768" b="6444"/>
          <a:stretch/>
        </p:blipFill>
        <p:spPr>
          <a:xfrm>
            <a:off x="4352841" y="5062764"/>
            <a:ext cx="2379518" cy="1179964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9"/>
          <p:cNvSpPr txBox="1"/>
          <p:nvPr/>
        </p:nvSpPr>
        <p:spPr>
          <a:xfrm>
            <a:off x="3574439" y="1319096"/>
            <a:ext cx="2728565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400" b="1" dirty="0">
                <a:solidFill>
                  <a:srgbClr val="81247F"/>
                </a:solidFill>
                <a:latin typeface="Montserrat" panose="00000500000000000000" pitchFamily="2" charset="0"/>
              </a:rPr>
              <a:t>Reducción de muertes y lesiones graves</a:t>
            </a:r>
            <a:endParaRPr sz="1400" b="1" dirty="0">
              <a:solidFill>
                <a:srgbClr val="81247F"/>
              </a:solidFill>
              <a:latin typeface="Montserrat" panose="00000500000000000000" pitchFamily="2" charset="0"/>
            </a:endParaRPr>
          </a:p>
        </p:txBody>
      </p:sp>
      <p:sp>
        <p:nvSpPr>
          <p:cNvPr id="319" name="Google Shape;319;p49"/>
          <p:cNvSpPr txBox="1"/>
          <p:nvPr/>
        </p:nvSpPr>
        <p:spPr>
          <a:xfrm>
            <a:off x="6751825" y="1834617"/>
            <a:ext cx="2438766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400" b="1" dirty="0">
                <a:solidFill>
                  <a:srgbClr val="B672B0"/>
                </a:solidFill>
                <a:latin typeface="Montserrat" panose="00000500000000000000" pitchFamily="2" charset="0"/>
              </a:rPr>
              <a:t>Mejoras a la accesibilidad</a:t>
            </a:r>
            <a:endParaRPr sz="1400" b="1" dirty="0">
              <a:solidFill>
                <a:srgbClr val="B672B0"/>
              </a:solidFill>
              <a:latin typeface="Montserrat" panose="00000500000000000000" pitchFamily="2" charset="0"/>
            </a:endParaRPr>
          </a:p>
        </p:txBody>
      </p:sp>
      <p:sp>
        <p:nvSpPr>
          <p:cNvPr id="320" name="Google Shape;320;p49"/>
          <p:cNvSpPr txBox="1"/>
          <p:nvPr/>
        </p:nvSpPr>
        <p:spPr>
          <a:xfrm>
            <a:off x="1411624" y="2947253"/>
            <a:ext cx="2093769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400" b="1" dirty="0">
                <a:solidFill>
                  <a:srgbClr val="008892"/>
                </a:solidFill>
                <a:latin typeface="Montserrat" panose="00000500000000000000" pitchFamily="2" charset="0"/>
              </a:rPr>
              <a:t>Fomento a la actividad física</a:t>
            </a:r>
            <a:endParaRPr sz="1400" b="1" dirty="0">
              <a:solidFill>
                <a:srgbClr val="008892"/>
              </a:solidFill>
              <a:latin typeface="Montserrat" panose="00000500000000000000" pitchFamily="2" charset="0"/>
            </a:endParaRPr>
          </a:p>
        </p:txBody>
      </p:sp>
      <p:sp>
        <p:nvSpPr>
          <p:cNvPr id="321" name="Google Shape;321;p49"/>
          <p:cNvSpPr txBox="1"/>
          <p:nvPr/>
        </p:nvSpPr>
        <p:spPr>
          <a:xfrm>
            <a:off x="8923093" y="3470433"/>
            <a:ext cx="3059471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400" b="1" dirty="0">
                <a:solidFill>
                  <a:srgbClr val="009999"/>
                </a:solidFill>
                <a:latin typeface="Montserrat" panose="00000500000000000000" pitchFamily="2" charset="0"/>
              </a:rPr>
              <a:t>Fomento a los viajes en </a:t>
            </a:r>
            <a:endParaRPr sz="1400" b="1" dirty="0">
              <a:latin typeface="Montserrat" panose="00000500000000000000" pitchFamily="2" charset="0"/>
            </a:endParaRPr>
          </a:p>
          <a:p>
            <a:pPr algn="ctr"/>
            <a:r>
              <a:rPr lang="es-MX" sz="1400" b="1" dirty="0">
                <a:solidFill>
                  <a:srgbClr val="009999"/>
                </a:solidFill>
                <a:latin typeface="Montserrat" panose="00000500000000000000" pitchFamily="2" charset="0"/>
              </a:rPr>
              <a:t>bici y caminando a la escuela</a:t>
            </a:r>
            <a:endParaRPr sz="1400" b="1" dirty="0">
              <a:latin typeface="Montserrat" panose="00000500000000000000" pitchFamily="2" charset="0"/>
            </a:endParaRPr>
          </a:p>
        </p:txBody>
      </p:sp>
      <p:sp>
        <p:nvSpPr>
          <p:cNvPr id="322" name="Google Shape;322;p49"/>
          <p:cNvSpPr txBox="1"/>
          <p:nvPr/>
        </p:nvSpPr>
        <p:spPr>
          <a:xfrm>
            <a:off x="1517829" y="5196674"/>
            <a:ext cx="2728565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400" b="1" dirty="0">
                <a:solidFill>
                  <a:srgbClr val="018E38"/>
                </a:solidFill>
                <a:latin typeface="Montserrat" panose="00000500000000000000" pitchFamily="2" charset="0"/>
              </a:rPr>
              <a:t>Reducción de emisiones</a:t>
            </a:r>
            <a:endParaRPr sz="1400" b="1" dirty="0">
              <a:solidFill>
                <a:srgbClr val="018E38"/>
              </a:solidFill>
              <a:latin typeface="Montserrat" panose="00000500000000000000" pitchFamily="2" charset="0"/>
            </a:endParaRPr>
          </a:p>
          <a:p>
            <a:pPr algn="ctr"/>
            <a:r>
              <a:rPr lang="es-MX" sz="1400" b="1" dirty="0">
                <a:solidFill>
                  <a:srgbClr val="018E38"/>
                </a:solidFill>
                <a:latin typeface="Montserrat" panose="00000500000000000000" pitchFamily="2" charset="0"/>
              </a:rPr>
              <a:t>de carbono</a:t>
            </a:r>
            <a:endParaRPr sz="1400" b="1" dirty="0">
              <a:solidFill>
                <a:srgbClr val="018E38"/>
              </a:solidFill>
              <a:latin typeface="Montserrat" panose="00000500000000000000" pitchFamily="2" charset="0"/>
            </a:endParaRPr>
          </a:p>
        </p:txBody>
      </p:sp>
      <p:sp>
        <p:nvSpPr>
          <p:cNvPr id="323" name="Google Shape;323;p49"/>
          <p:cNvSpPr txBox="1"/>
          <p:nvPr/>
        </p:nvSpPr>
        <p:spPr>
          <a:xfrm>
            <a:off x="4246394" y="6246502"/>
            <a:ext cx="2597344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400" b="1" dirty="0">
                <a:solidFill>
                  <a:srgbClr val="A61E20"/>
                </a:solidFill>
                <a:latin typeface="Montserrat" panose="00000500000000000000" pitchFamily="2" charset="0"/>
              </a:rPr>
              <a:t>Reducción de congestión </a:t>
            </a:r>
            <a:endParaRPr sz="1400" b="1" dirty="0">
              <a:solidFill>
                <a:srgbClr val="A61E20"/>
              </a:solidFill>
              <a:latin typeface="Montserrat" panose="00000500000000000000" pitchFamily="2" charset="0"/>
            </a:endParaRPr>
          </a:p>
          <a:p>
            <a:pPr algn="ctr"/>
            <a:r>
              <a:rPr lang="es-MX" sz="1400" b="1" dirty="0">
                <a:solidFill>
                  <a:srgbClr val="A61E20"/>
                </a:solidFill>
                <a:latin typeface="Montserrat" panose="00000500000000000000" pitchFamily="2" charset="0"/>
              </a:rPr>
              <a:t>en entornos escolares</a:t>
            </a:r>
            <a:endParaRPr sz="1400" b="1" dirty="0">
              <a:solidFill>
                <a:srgbClr val="A61E20"/>
              </a:solidFill>
              <a:latin typeface="Montserrat" panose="00000500000000000000" pitchFamily="2" charset="0"/>
            </a:endParaRPr>
          </a:p>
        </p:txBody>
      </p:sp>
      <p:sp>
        <p:nvSpPr>
          <p:cNvPr id="324" name="Google Shape;324;p49"/>
          <p:cNvSpPr txBox="1"/>
          <p:nvPr/>
        </p:nvSpPr>
        <p:spPr>
          <a:xfrm>
            <a:off x="7787779" y="6229103"/>
            <a:ext cx="2296938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400" b="1" dirty="0">
                <a:solidFill>
                  <a:srgbClr val="44546A"/>
                </a:solidFill>
                <a:latin typeface="Montserrat" panose="00000500000000000000" pitchFamily="2" charset="0"/>
              </a:rPr>
              <a:t>Fortalecimiento de la comunidad</a:t>
            </a:r>
            <a:endParaRPr sz="1400" b="1" dirty="0">
              <a:latin typeface="Montserrat" panose="00000500000000000000" pitchFamily="2" charset="0"/>
            </a:endParaRPr>
          </a:p>
        </p:txBody>
      </p:sp>
      <p:sp>
        <p:nvSpPr>
          <p:cNvPr id="326" name="Google Shape;326;p49"/>
          <p:cNvSpPr/>
          <p:nvPr/>
        </p:nvSpPr>
        <p:spPr>
          <a:xfrm>
            <a:off x="0" y="0"/>
            <a:ext cx="594000" cy="6858000"/>
          </a:xfrm>
          <a:prstGeom prst="rect">
            <a:avLst/>
          </a:prstGeom>
          <a:solidFill>
            <a:srgbClr val="EACF40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32937566-6028-7E68-2D7E-4805FA1F5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217" y="3464"/>
            <a:ext cx="1961031" cy="18537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A1A4B82-EF33-2B9A-6C27-0D7DADF36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9961" y="3880643"/>
            <a:ext cx="1404302" cy="131603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D360F76-FCF7-C982-4D90-C63007F6CC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2927" y="4252072"/>
            <a:ext cx="2591096" cy="19389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5A9259C-8A66-808F-3B39-57CF6E5920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0591" y="1645902"/>
            <a:ext cx="2524477" cy="175284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8B6EC949-1544-A560-E1F2-2B586FB0A4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0841" y="1138146"/>
            <a:ext cx="2295336" cy="1880793"/>
          </a:xfrm>
          <a:prstGeom prst="rect">
            <a:avLst/>
          </a:prstGeom>
        </p:spPr>
      </p:pic>
      <p:pic>
        <p:nvPicPr>
          <p:cNvPr id="12" name="Google Shape;317;p49">
            <a:extLst>
              <a:ext uri="{FF2B5EF4-FFF2-40B4-BE49-F238E27FC236}">
                <a16:creationId xmlns:a16="http://schemas.microsoft.com/office/drawing/2014/main" xmlns="" id="{59A73E37-23FE-5C41-4355-F0A50BAA02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0041" r="56628" b="84971"/>
          <a:stretch/>
        </p:blipFill>
        <p:spPr>
          <a:xfrm>
            <a:off x="4024764" y="462654"/>
            <a:ext cx="1827914" cy="888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9"/>
          <p:cNvSpPr txBox="1"/>
          <p:nvPr/>
        </p:nvSpPr>
        <p:spPr>
          <a:xfrm>
            <a:off x="4977236" y="3121099"/>
            <a:ext cx="226607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800" b="1" dirty="0">
                <a:solidFill>
                  <a:srgbClr val="FFFFFF"/>
                </a:solidFill>
                <a:latin typeface="Montserrat" panose="00000500000000000000" pitchFamily="2" charset="0"/>
              </a:rPr>
              <a:t>Derechos de niños, niñas y adolescentes</a:t>
            </a:r>
            <a:endParaRPr sz="2400" b="1" dirty="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689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4">
            <a:extLst>
              <a:ext uri="{FF2B5EF4-FFF2-40B4-BE49-F238E27FC236}">
                <a16:creationId xmlns:a16="http://schemas.microsoft.com/office/drawing/2014/main" xmlns="" id="{9E7A6E9C-9F32-41AF-8E54-878248B90FE9}"/>
              </a:ext>
            </a:extLst>
          </p:cNvPr>
          <p:cNvSpPr>
            <a:spLocks/>
          </p:cNvSpPr>
          <p:nvPr/>
        </p:nvSpPr>
        <p:spPr bwMode="auto">
          <a:xfrm>
            <a:off x="811017" y="4282187"/>
            <a:ext cx="750235" cy="749111"/>
          </a:xfrm>
          <a:custGeom>
            <a:avLst/>
            <a:gdLst>
              <a:gd name="T0" fmla="*/ 450 w 472"/>
              <a:gd name="T1" fmla="*/ 196 h 471"/>
              <a:gd name="T2" fmla="*/ 275 w 472"/>
              <a:gd name="T3" fmla="*/ 450 h 471"/>
              <a:gd name="T4" fmla="*/ 22 w 472"/>
              <a:gd name="T5" fmla="*/ 275 h 471"/>
              <a:gd name="T6" fmla="*/ 197 w 472"/>
              <a:gd name="T7" fmla="*/ 22 h 471"/>
              <a:gd name="T8" fmla="*/ 450 w 472"/>
              <a:gd name="T9" fmla="*/ 19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2" h="471">
                <a:moveTo>
                  <a:pt x="450" y="196"/>
                </a:moveTo>
                <a:cubicBezTo>
                  <a:pt x="472" y="314"/>
                  <a:pt x="394" y="428"/>
                  <a:pt x="275" y="450"/>
                </a:cubicBezTo>
                <a:cubicBezTo>
                  <a:pt x="157" y="471"/>
                  <a:pt x="44" y="393"/>
                  <a:pt x="22" y="275"/>
                </a:cubicBezTo>
                <a:cubicBezTo>
                  <a:pt x="0" y="157"/>
                  <a:pt x="78" y="43"/>
                  <a:pt x="197" y="22"/>
                </a:cubicBezTo>
                <a:cubicBezTo>
                  <a:pt x="315" y="0"/>
                  <a:pt x="428" y="78"/>
                  <a:pt x="450" y="196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xmlns="" id="{27E68C7C-D0BF-4421-A840-E117198F417E}"/>
              </a:ext>
            </a:extLst>
          </p:cNvPr>
          <p:cNvSpPr>
            <a:spLocks/>
          </p:cNvSpPr>
          <p:nvPr/>
        </p:nvSpPr>
        <p:spPr bwMode="auto">
          <a:xfrm>
            <a:off x="-542830" y="1476341"/>
            <a:ext cx="750235" cy="751555"/>
          </a:xfrm>
          <a:custGeom>
            <a:avLst/>
            <a:gdLst>
              <a:gd name="T0" fmla="*/ 450 w 472"/>
              <a:gd name="T1" fmla="*/ 196 h 472"/>
              <a:gd name="T2" fmla="*/ 275 w 472"/>
              <a:gd name="T3" fmla="*/ 450 h 472"/>
              <a:gd name="T4" fmla="*/ 22 w 472"/>
              <a:gd name="T5" fmla="*/ 275 h 472"/>
              <a:gd name="T6" fmla="*/ 197 w 472"/>
              <a:gd name="T7" fmla="*/ 22 h 472"/>
              <a:gd name="T8" fmla="*/ 450 w 472"/>
              <a:gd name="T9" fmla="*/ 196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2" h="472">
                <a:moveTo>
                  <a:pt x="450" y="196"/>
                </a:moveTo>
                <a:cubicBezTo>
                  <a:pt x="472" y="315"/>
                  <a:pt x="394" y="428"/>
                  <a:pt x="275" y="450"/>
                </a:cubicBezTo>
                <a:cubicBezTo>
                  <a:pt x="157" y="472"/>
                  <a:pt x="44" y="393"/>
                  <a:pt x="22" y="275"/>
                </a:cubicBezTo>
                <a:cubicBezTo>
                  <a:pt x="0" y="157"/>
                  <a:pt x="78" y="43"/>
                  <a:pt x="197" y="22"/>
                </a:cubicBezTo>
                <a:cubicBezTo>
                  <a:pt x="315" y="0"/>
                  <a:pt x="428" y="78"/>
                  <a:pt x="450" y="196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xmlns="" id="{994C037A-830C-4EBB-8CD9-2C1060D87D37}"/>
              </a:ext>
            </a:extLst>
          </p:cNvPr>
          <p:cNvSpPr>
            <a:spLocks/>
          </p:cNvSpPr>
          <p:nvPr/>
        </p:nvSpPr>
        <p:spPr bwMode="auto">
          <a:xfrm>
            <a:off x="1574614" y="2618895"/>
            <a:ext cx="4395103" cy="4399340"/>
          </a:xfrm>
          <a:custGeom>
            <a:avLst/>
            <a:gdLst>
              <a:gd name="T0" fmla="*/ 2519 w 2765"/>
              <a:gd name="T1" fmla="*/ 937 h 2765"/>
              <a:gd name="T2" fmla="*/ 1828 w 2765"/>
              <a:gd name="T3" fmla="*/ 2519 h 2765"/>
              <a:gd name="T4" fmla="*/ 246 w 2765"/>
              <a:gd name="T5" fmla="*/ 1828 h 2765"/>
              <a:gd name="T6" fmla="*/ 937 w 2765"/>
              <a:gd name="T7" fmla="*/ 246 h 2765"/>
              <a:gd name="T8" fmla="*/ 2519 w 2765"/>
              <a:gd name="T9" fmla="*/ 937 h 2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65" h="2765">
                <a:moveTo>
                  <a:pt x="2519" y="937"/>
                </a:moveTo>
                <a:cubicBezTo>
                  <a:pt x="2765" y="1565"/>
                  <a:pt x="2456" y="2273"/>
                  <a:pt x="1828" y="2519"/>
                </a:cubicBezTo>
                <a:cubicBezTo>
                  <a:pt x="1200" y="2765"/>
                  <a:pt x="492" y="2455"/>
                  <a:pt x="246" y="1828"/>
                </a:cubicBezTo>
                <a:cubicBezTo>
                  <a:pt x="0" y="1200"/>
                  <a:pt x="310" y="492"/>
                  <a:pt x="937" y="246"/>
                </a:cubicBezTo>
                <a:cubicBezTo>
                  <a:pt x="1565" y="0"/>
                  <a:pt x="2273" y="310"/>
                  <a:pt x="2519" y="937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BFB85A45-718D-4DB7-904E-5D6764DF31B1}"/>
              </a:ext>
            </a:extLst>
          </p:cNvPr>
          <p:cNvSpPr>
            <a:spLocks/>
          </p:cNvSpPr>
          <p:nvPr/>
        </p:nvSpPr>
        <p:spPr bwMode="auto">
          <a:xfrm>
            <a:off x="5248492" y="-752633"/>
            <a:ext cx="7180989" cy="7148928"/>
          </a:xfrm>
          <a:custGeom>
            <a:avLst/>
            <a:gdLst>
              <a:gd name="T0" fmla="*/ 3375 w 4517"/>
              <a:gd name="T1" fmla="*/ 2663 h 4493"/>
              <a:gd name="T2" fmla="*/ 4395 w 4517"/>
              <a:gd name="T3" fmla="*/ 1706 h 4493"/>
              <a:gd name="T4" fmla="*/ 3421 w 4517"/>
              <a:gd name="T5" fmla="*/ 320 h 4493"/>
              <a:gd name="T6" fmla="*/ 2269 w 4517"/>
              <a:gd name="T7" fmla="*/ 802 h 4493"/>
              <a:gd name="T8" fmla="*/ 1787 w 4517"/>
              <a:gd name="T9" fmla="*/ 974 h 4493"/>
              <a:gd name="T10" fmla="*/ 1781 w 4517"/>
              <a:gd name="T11" fmla="*/ 972 h 4493"/>
              <a:gd name="T12" fmla="*/ 1463 w 4517"/>
              <a:gd name="T13" fmla="*/ 632 h 4493"/>
              <a:gd name="T14" fmla="*/ 1001 w 4517"/>
              <a:gd name="T15" fmla="*/ 110 h 4493"/>
              <a:gd name="T16" fmla="*/ 153 w 4517"/>
              <a:gd name="T17" fmla="*/ 496 h 4493"/>
              <a:gd name="T18" fmla="*/ 543 w 4517"/>
              <a:gd name="T19" fmla="*/ 1409 h 4493"/>
              <a:gd name="T20" fmla="*/ 1223 w 4517"/>
              <a:gd name="T21" fmla="*/ 1298 h 4493"/>
              <a:gd name="T22" fmla="*/ 1620 w 4517"/>
              <a:gd name="T23" fmla="*/ 1220 h 4493"/>
              <a:gd name="T24" fmla="*/ 1740 w 4517"/>
              <a:gd name="T25" fmla="*/ 1255 h 4493"/>
              <a:gd name="T26" fmla="*/ 2056 w 4517"/>
              <a:gd name="T27" fmla="*/ 1626 h 4493"/>
              <a:gd name="T28" fmla="*/ 2567 w 4517"/>
              <a:gd name="T29" fmla="*/ 2467 h 4493"/>
              <a:gd name="T30" fmla="*/ 2741 w 4517"/>
              <a:gd name="T31" fmla="*/ 2894 h 4493"/>
              <a:gd name="T32" fmla="*/ 2729 w 4517"/>
              <a:gd name="T33" fmla="*/ 2957 h 4493"/>
              <a:gd name="T34" fmla="*/ 2477 w 4517"/>
              <a:gd name="T35" fmla="*/ 3272 h 4493"/>
              <a:gd name="T36" fmla="*/ 2114 w 4517"/>
              <a:gd name="T37" fmla="*/ 3765 h 4493"/>
              <a:gd name="T38" fmla="*/ 2558 w 4517"/>
              <a:gd name="T39" fmla="*/ 4405 h 4493"/>
              <a:gd name="T40" fmla="*/ 3300 w 4517"/>
              <a:gd name="T41" fmla="*/ 3935 h 4493"/>
              <a:gd name="T42" fmla="*/ 3128 w 4517"/>
              <a:gd name="T43" fmla="*/ 3395 h 4493"/>
              <a:gd name="T44" fmla="*/ 3008 w 4517"/>
              <a:gd name="T45" fmla="*/ 3010 h 4493"/>
              <a:gd name="T46" fmla="*/ 3008 w 4517"/>
              <a:gd name="T47" fmla="*/ 3010 h 4493"/>
              <a:gd name="T48" fmla="*/ 3375 w 4517"/>
              <a:gd name="T49" fmla="*/ 2663 h 4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517" h="4493">
                <a:moveTo>
                  <a:pt x="3375" y="2663"/>
                </a:moveTo>
                <a:cubicBezTo>
                  <a:pt x="3873" y="2603"/>
                  <a:pt x="4297" y="2226"/>
                  <a:pt x="4395" y="1706"/>
                </a:cubicBezTo>
                <a:cubicBezTo>
                  <a:pt x="4517" y="1055"/>
                  <a:pt x="4079" y="428"/>
                  <a:pt x="3421" y="320"/>
                </a:cubicBezTo>
                <a:cubicBezTo>
                  <a:pt x="2966" y="246"/>
                  <a:pt x="2524" y="447"/>
                  <a:pt x="2269" y="802"/>
                </a:cubicBezTo>
                <a:cubicBezTo>
                  <a:pt x="2160" y="955"/>
                  <a:pt x="1968" y="1025"/>
                  <a:pt x="1787" y="974"/>
                </a:cubicBezTo>
                <a:cubicBezTo>
                  <a:pt x="1781" y="972"/>
                  <a:pt x="1781" y="972"/>
                  <a:pt x="1781" y="972"/>
                </a:cubicBezTo>
                <a:cubicBezTo>
                  <a:pt x="1620" y="926"/>
                  <a:pt x="1495" y="796"/>
                  <a:pt x="1463" y="632"/>
                </a:cubicBezTo>
                <a:cubicBezTo>
                  <a:pt x="1416" y="397"/>
                  <a:pt x="1248" y="192"/>
                  <a:pt x="1001" y="110"/>
                </a:cubicBezTo>
                <a:cubicBezTo>
                  <a:pt x="663" y="0"/>
                  <a:pt x="291" y="169"/>
                  <a:pt x="153" y="496"/>
                </a:cubicBezTo>
                <a:cubicBezTo>
                  <a:pt x="0" y="858"/>
                  <a:pt x="179" y="1271"/>
                  <a:pt x="543" y="1409"/>
                </a:cubicBezTo>
                <a:cubicBezTo>
                  <a:pt x="781" y="1499"/>
                  <a:pt x="1038" y="1449"/>
                  <a:pt x="1223" y="1298"/>
                </a:cubicBezTo>
                <a:cubicBezTo>
                  <a:pt x="1333" y="1208"/>
                  <a:pt x="1483" y="1181"/>
                  <a:pt x="1620" y="1220"/>
                </a:cubicBezTo>
                <a:cubicBezTo>
                  <a:pt x="1740" y="1255"/>
                  <a:pt x="1740" y="1255"/>
                  <a:pt x="1740" y="1255"/>
                </a:cubicBezTo>
                <a:cubicBezTo>
                  <a:pt x="1911" y="1304"/>
                  <a:pt x="2036" y="1450"/>
                  <a:pt x="2056" y="1626"/>
                </a:cubicBezTo>
                <a:cubicBezTo>
                  <a:pt x="2097" y="1968"/>
                  <a:pt x="2285" y="2276"/>
                  <a:pt x="2567" y="2467"/>
                </a:cubicBezTo>
                <a:cubicBezTo>
                  <a:pt x="2705" y="2561"/>
                  <a:pt x="2772" y="2730"/>
                  <a:pt x="2741" y="2894"/>
                </a:cubicBezTo>
                <a:cubicBezTo>
                  <a:pt x="2729" y="2957"/>
                  <a:pt x="2729" y="2957"/>
                  <a:pt x="2729" y="2957"/>
                </a:cubicBezTo>
                <a:cubicBezTo>
                  <a:pt x="2703" y="3098"/>
                  <a:pt x="2609" y="3217"/>
                  <a:pt x="2477" y="3272"/>
                </a:cubicBezTo>
                <a:cubicBezTo>
                  <a:pt x="2284" y="3354"/>
                  <a:pt x="2137" y="3536"/>
                  <a:pt x="2114" y="3765"/>
                </a:cubicBezTo>
                <a:cubicBezTo>
                  <a:pt x="2084" y="4057"/>
                  <a:pt x="2275" y="4331"/>
                  <a:pt x="2558" y="4405"/>
                </a:cubicBezTo>
                <a:cubicBezTo>
                  <a:pt x="2898" y="4493"/>
                  <a:pt x="3236" y="4274"/>
                  <a:pt x="3300" y="3935"/>
                </a:cubicBezTo>
                <a:cubicBezTo>
                  <a:pt x="3338" y="3730"/>
                  <a:pt x="3267" y="3530"/>
                  <a:pt x="3128" y="3395"/>
                </a:cubicBezTo>
                <a:cubicBezTo>
                  <a:pt x="3026" y="3295"/>
                  <a:pt x="2981" y="3150"/>
                  <a:pt x="3008" y="3010"/>
                </a:cubicBezTo>
                <a:cubicBezTo>
                  <a:pt x="3008" y="3010"/>
                  <a:pt x="3008" y="3010"/>
                  <a:pt x="3008" y="3010"/>
                </a:cubicBezTo>
                <a:cubicBezTo>
                  <a:pt x="3042" y="2827"/>
                  <a:pt x="3190" y="2686"/>
                  <a:pt x="3375" y="2663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6CEEC1C2-605C-4626-AA3B-BF2987D9BA99}"/>
              </a:ext>
            </a:extLst>
          </p:cNvPr>
          <p:cNvSpPr>
            <a:spLocks/>
          </p:cNvSpPr>
          <p:nvPr/>
        </p:nvSpPr>
        <p:spPr bwMode="auto">
          <a:xfrm>
            <a:off x="-429849" y="3937573"/>
            <a:ext cx="2953284" cy="2956113"/>
          </a:xfrm>
          <a:custGeom>
            <a:avLst/>
            <a:gdLst>
              <a:gd name="T0" fmla="*/ 1772 w 1858"/>
              <a:gd name="T1" fmla="*/ 774 h 1858"/>
              <a:gd name="T2" fmla="*/ 1084 w 1858"/>
              <a:gd name="T3" fmla="*/ 1772 h 1858"/>
              <a:gd name="T4" fmla="*/ 86 w 1858"/>
              <a:gd name="T5" fmla="*/ 1084 h 1858"/>
              <a:gd name="T6" fmla="*/ 774 w 1858"/>
              <a:gd name="T7" fmla="*/ 86 h 1858"/>
              <a:gd name="T8" fmla="*/ 1772 w 1858"/>
              <a:gd name="T9" fmla="*/ 774 h 1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8" h="1858">
                <a:moveTo>
                  <a:pt x="1772" y="774"/>
                </a:moveTo>
                <a:cubicBezTo>
                  <a:pt x="1858" y="1239"/>
                  <a:pt x="1550" y="1686"/>
                  <a:pt x="1084" y="1772"/>
                </a:cubicBezTo>
                <a:cubicBezTo>
                  <a:pt x="619" y="1858"/>
                  <a:pt x="172" y="1550"/>
                  <a:pt x="86" y="1084"/>
                </a:cubicBezTo>
                <a:cubicBezTo>
                  <a:pt x="0" y="618"/>
                  <a:pt x="308" y="171"/>
                  <a:pt x="774" y="86"/>
                </a:cubicBezTo>
                <a:cubicBezTo>
                  <a:pt x="1239" y="0"/>
                  <a:pt x="1686" y="308"/>
                  <a:pt x="1772" y="774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xmlns="" id="{7F12460F-38BF-49B1-9E3E-A174FDABEBF4}"/>
              </a:ext>
            </a:extLst>
          </p:cNvPr>
          <p:cNvSpPr>
            <a:spLocks/>
          </p:cNvSpPr>
          <p:nvPr/>
        </p:nvSpPr>
        <p:spPr bwMode="auto">
          <a:xfrm>
            <a:off x="-59068" y="1323618"/>
            <a:ext cx="3251423" cy="3251847"/>
          </a:xfrm>
          <a:custGeom>
            <a:avLst/>
            <a:gdLst>
              <a:gd name="T0" fmla="*/ 1969 w 2045"/>
              <a:gd name="T1" fmla="*/ 884 h 2044"/>
              <a:gd name="T2" fmla="*/ 1160 w 2045"/>
              <a:gd name="T3" fmla="*/ 1968 h 2044"/>
              <a:gd name="T4" fmla="*/ 76 w 2045"/>
              <a:gd name="T5" fmla="*/ 1160 h 2044"/>
              <a:gd name="T6" fmla="*/ 884 w 2045"/>
              <a:gd name="T7" fmla="*/ 76 h 2044"/>
              <a:gd name="T8" fmla="*/ 1969 w 2045"/>
              <a:gd name="T9" fmla="*/ 884 h 2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45" h="2044">
                <a:moveTo>
                  <a:pt x="1969" y="884"/>
                </a:moveTo>
                <a:cubicBezTo>
                  <a:pt x="2045" y="1407"/>
                  <a:pt x="1683" y="1892"/>
                  <a:pt x="1160" y="1968"/>
                </a:cubicBezTo>
                <a:cubicBezTo>
                  <a:pt x="638" y="2044"/>
                  <a:pt x="152" y="1683"/>
                  <a:pt x="76" y="1160"/>
                </a:cubicBezTo>
                <a:cubicBezTo>
                  <a:pt x="0" y="637"/>
                  <a:pt x="362" y="152"/>
                  <a:pt x="884" y="76"/>
                </a:cubicBezTo>
                <a:cubicBezTo>
                  <a:pt x="1407" y="0"/>
                  <a:pt x="1892" y="361"/>
                  <a:pt x="1969" y="884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xmlns="" id="{8EB3057D-63A5-422B-A9B1-35ACBBCD5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675" y="5127839"/>
            <a:ext cx="3093800" cy="3096647"/>
          </a:xfrm>
          <a:prstGeom prst="ellipse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xmlns="" id="{16331DCD-84A0-43A8-89FF-E208B21C06D0}"/>
              </a:ext>
            </a:extLst>
          </p:cNvPr>
          <p:cNvSpPr>
            <a:spLocks/>
          </p:cNvSpPr>
          <p:nvPr/>
        </p:nvSpPr>
        <p:spPr bwMode="auto">
          <a:xfrm>
            <a:off x="5221608" y="1091440"/>
            <a:ext cx="8490733" cy="7810209"/>
          </a:xfrm>
          <a:custGeom>
            <a:avLst/>
            <a:gdLst>
              <a:gd name="T0" fmla="*/ 1722 w 4807"/>
              <a:gd name="T1" fmla="*/ 3019 h 4418"/>
              <a:gd name="T2" fmla="*/ 2492 w 4807"/>
              <a:gd name="T3" fmla="*/ 4187 h 4418"/>
              <a:gd name="T4" fmla="*/ 4023 w 4807"/>
              <a:gd name="T5" fmla="*/ 3463 h 4418"/>
              <a:gd name="T6" fmla="*/ 3744 w 4807"/>
              <a:gd name="T7" fmla="*/ 2246 h 4418"/>
              <a:gd name="T8" fmla="*/ 3656 w 4807"/>
              <a:gd name="T9" fmla="*/ 1742 h 4418"/>
              <a:gd name="T10" fmla="*/ 3659 w 4807"/>
              <a:gd name="T11" fmla="*/ 1736 h 4418"/>
              <a:gd name="T12" fmla="*/ 4048 w 4807"/>
              <a:gd name="T13" fmla="*/ 1480 h 4418"/>
              <a:gd name="T14" fmla="*/ 4641 w 4807"/>
              <a:gd name="T15" fmla="*/ 1114 h 4418"/>
              <a:gd name="T16" fmla="*/ 4405 w 4807"/>
              <a:gd name="T17" fmla="*/ 212 h 4418"/>
              <a:gd name="T18" fmla="*/ 3439 w 4807"/>
              <a:gd name="T19" fmla="*/ 442 h 4418"/>
              <a:gd name="T20" fmla="*/ 3432 w 4807"/>
              <a:gd name="T21" fmla="*/ 1130 h 4418"/>
              <a:gd name="T22" fmla="*/ 3441 w 4807"/>
              <a:gd name="T23" fmla="*/ 1536 h 4418"/>
              <a:gd name="T24" fmla="*/ 3387 w 4807"/>
              <a:gd name="T25" fmla="*/ 1648 h 4418"/>
              <a:gd name="T26" fmla="*/ 2967 w 4807"/>
              <a:gd name="T27" fmla="*/ 1896 h 4418"/>
              <a:gd name="T28" fmla="*/ 2052 w 4807"/>
              <a:gd name="T29" fmla="*/ 2257 h 4418"/>
              <a:gd name="T30" fmla="*/ 1602 w 4807"/>
              <a:gd name="T31" fmla="*/ 2356 h 4418"/>
              <a:gd name="T32" fmla="*/ 1542 w 4807"/>
              <a:gd name="T33" fmla="*/ 2334 h 4418"/>
              <a:gd name="T34" fmla="*/ 1274 w 4807"/>
              <a:gd name="T35" fmla="*/ 2031 h 4418"/>
              <a:gd name="T36" fmla="*/ 850 w 4807"/>
              <a:gd name="T37" fmla="*/ 1590 h 4418"/>
              <a:gd name="T38" fmla="*/ 144 w 4807"/>
              <a:gd name="T39" fmla="*/ 1919 h 4418"/>
              <a:gd name="T40" fmla="*/ 481 w 4807"/>
              <a:gd name="T41" fmla="*/ 2730 h 4418"/>
              <a:gd name="T42" fmla="*/ 1043 w 4807"/>
              <a:gd name="T43" fmla="*/ 2653 h 4418"/>
              <a:gd name="T44" fmla="*/ 1442 w 4807"/>
              <a:gd name="T45" fmla="*/ 2599 h 4418"/>
              <a:gd name="T46" fmla="*/ 1442 w 4807"/>
              <a:gd name="T47" fmla="*/ 2599 h 4418"/>
              <a:gd name="T48" fmla="*/ 1722 w 4807"/>
              <a:gd name="T49" fmla="*/ 3019 h 4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07" h="4418">
                <a:moveTo>
                  <a:pt x="1722" y="3019"/>
                </a:moveTo>
                <a:cubicBezTo>
                  <a:pt x="1697" y="3521"/>
                  <a:pt x="1996" y="4003"/>
                  <a:pt x="2492" y="4187"/>
                </a:cubicBezTo>
                <a:cubicBezTo>
                  <a:pt x="3113" y="4418"/>
                  <a:pt x="3805" y="4094"/>
                  <a:pt x="4023" y="3463"/>
                </a:cubicBezTo>
                <a:cubicBezTo>
                  <a:pt x="4173" y="3027"/>
                  <a:pt x="4050" y="2557"/>
                  <a:pt x="3744" y="2246"/>
                </a:cubicBezTo>
                <a:cubicBezTo>
                  <a:pt x="3612" y="2112"/>
                  <a:pt x="3575" y="1911"/>
                  <a:pt x="3656" y="1742"/>
                </a:cubicBezTo>
                <a:cubicBezTo>
                  <a:pt x="3659" y="1736"/>
                  <a:pt x="3659" y="1736"/>
                  <a:pt x="3659" y="1736"/>
                </a:cubicBezTo>
                <a:cubicBezTo>
                  <a:pt x="3732" y="1586"/>
                  <a:pt x="3881" y="1484"/>
                  <a:pt x="4048" y="1480"/>
                </a:cubicBezTo>
                <a:cubicBezTo>
                  <a:pt x="4288" y="1474"/>
                  <a:pt x="4519" y="1343"/>
                  <a:pt x="4641" y="1114"/>
                </a:cubicBezTo>
                <a:cubicBezTo>
                  <a:pt x="4807" y="800"/>
                  <a:pt x="4704" y="404"/>
                  <a:pt x="4405" y="212"/>
                </a:cubicBezTo>
                <a:cubicBezTo>
                  <a:pt x="4074" y="0"/>
                  <a:pt x="3636" y="106"/>
                  <a:pt x="3439" y="442"/>
                </a:cubicBezTo>
                <a:cubicBezTo>
                  <a:pt x="3309" y="661"/>
                  <a:pt x="3315" y="923"/>
                  <a:pt x="3432" y="1130"/>
                </a:cubicBezTo>
                <a:cubicBezTo>
                  <a:pt x="3502" y="1255"/>
                  <a:pt x="3504" y="1407"/>
                  <a:pt x="3441" y="1536"/>
                </a:cubicBezTo>
                <a:cubicBezTo>
                  <a:pt x="3387" y="1648"/>
                  <a:pt x="3387" y="1648"/>
                  <a:pt x="3387" y="1648"/>
                </a:cubicBezTo>
                <a:cubicBezTo>
                  <a:pt x="3310" y="1808"/>
                  <a:pt x="3145" y="1906"/>
                  <a:pt x="2967" y="1896"/>
                </a:cubicBezTo>
                <a:cubicBezTo>
                  <a:pt x="2623" y="1878"/>
                  <a:pt x="2289" y="2012"/>
                  <a:pt x="2052" y="2257"/>
                </a:cubicBezTo>
                <a:cubicBezTo>
                  <a:pt x="1936" y="2377"/>
                  <a:pt x="1758" y="2414"/>
                  <a:pt x="1602" y="2356"/>
                </a:cubicBezTo>
                <a:cubicBezTo>
                  <a:pt x="1542" y="2334"/>
                  <a:pt x="1542" y="2334"/>
                  <a:pt x="1542" y="2334"/>
                </a:cubicBezTo>
                <a:cubicBezTo>
                  <a:pt x="1408" y="2284"/>
                  <a:pt x="1307" y="2171"/>
                  <a:pt x="1274" y="2031"/>
                </a:cubicBezTo>
                <a:cubicBezTo>
                  <a:pt x="1226" y="1827"/>
                  <a:pt x="1072" y="1652"/>
                  <a:pt x="850" y="1590"/>
                </a:cubicBezTo>
                <a:cubicBezTo>
                  <a:pt x="568" y="1511"/>
                  <a:pt x="265" y="1653"/>
                  <a:pt x="144" y="1919"/>
                </a:cubicBezTo>
                <a:cubicBezTo>
                  <a:pt x="0" y="2239"/>
                  <a:pt x="158" y="2610"/>
                  <a:pt x="481" y="2730"/>
                </a:cubicBezTo>
                <a:cubicBezTo>
                  <a:pt x="677" y="2802"/>
                  <a:pt x="886" y="2767"/>
                  <a:pt x="1043" y="2653"/>
                </a:cubicBezTo>
                <a:cubicBezTo>
                  <a:pt x="1158" y="2569"/>
                  <a:pt x="1309" y="2549"/>
                  <a:pt x="1442" y="2599"/>
                </a:cubicBezTo>
                <a:cubicBezTo>
                  <a:pt x="1442" y="2599"/>
                  <a:pt x="1442" y="2599"/>
                  <a:pt x="1442" y="2599"/>
                </a:cubicBezTo>
                <a:cubicBezTo>
                  <a:pt x="1617" y="2664"/>
                  <a:pt x="1731" y="2833"/>
                  <a:pt x="1722" y="3019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3429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xmlns="" id="{E925BAB4-6261-48E5-AB4B-61FDBA09CA30}"/>
              </a:ext>
            </a:extLst>
          </p:cNvPr>
          <p:cNvSpPr>
            <a:spLocks/>
          </p:cNvSpPr>
          <p:nvPr/>
        </p:nvSpPr>
        <p:spPr bwMode="auto">
          <a:xfrm>
            <a:off x="1789176" y="-1388731"/>
            <a:ext cx="6629921" cy="4459221"/>
          </a:xfrm>
          <a:custGeom>
            <a:avLst/>
            <a:gdLst>
              <a:gd name="T0" fmla="*/ 3766 w 4171"/>
              <a:gd name="T1" fmla="*/ 1443 h 2802"/>
              <a:gd name="T2" fmla="*/ 2971 w 4171"/>
              <a:gd name="T3" fmla="*/ 1505 h 2802"/>
              <a:gd name="T4" fmla="*/ 2583 w 4171"/>
              <a:gd name="T5" fmla="*/ 1577 h 2802"/>
              <a:gd name="T6" fmla="*/ 2577 w 4171"/>
              <a:gd name="T7" fmla="*/ 1574 h 2802"/>
              <a:gd name="T8" fmla="*/ 2326 w 4171"/>
              <a:gd name="T9" fmla="*/ 1215 h 2802"/>
              <a:gd name="T10" fmla="*/ 1575 w 4171"/>
              <a:gd name="T11" fmla="*/ 172 h 2802"/>
              <a:gd name="T12" fmla="*/ 246 w 4171"/>
              <a:gd name="T13" fmla="*/ 774 h 2802"/>
              <a:gd name="T14" fmla="*/ 860 w 4171"/>
              <a:gd name="T15" fmla="*/ 2219 h 2802"/>
              <a:gd name="T16" fmla="*/ 2061 w 4171"/>
              <a:gd name="T17" fmla="*/ 1915 h 2802"/>
              <a:gd name="T18" fmla="*/ 2487 w 4171"/>
              <a:gd name="T19" fmla="*/ 1804 h 2802"/>
              <a:gd name="T20" fmla="*/ 2496 w 4171"/>
              <a:gd name="T21" fmla="*/ 1807 h 2802"/>
              <a:gd name="T22" fmla="*/ 2739 w 4171"/>
              <a:gd name="T23" fmla="*/ 2108 h 2802"/>
              <a:gd name="T24" fmla="*/ 3077 w 4171"/>
              <a:gd name="T25" fmla="*/ 2610 h 2802"/>
              <a:gd name="T26" fmla="*/ 4023 w 4171"/>
              <a:gd name="T27" fmla="*/ 2311 h 2802"/>
              <a:gd name="T28" fmla="*/ 3766 w 4171"/>
              <a:gd name="T29" fmla="*/ 1443 h 2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71" h="2802">
                <a:moveTo>
                  <a:pt x="3766" y="1443"/>
                </a:moveTo>
                <a:cubicBezTo>
                  <a:pt x="3508" y="1284"/>
                  <a:pt x="3188" y="1320"/>
                  <a:pt x="2971" y="1505"/>
                </a:cubicBezTo>
                <a:cubicBezTo>
                  <a:pt x="2863" y="1597"/>
                  <a:pt x="2716" y="1627"/>
                  <a:pt x="2583" y="1577"/>
                </a:cubicBezTo>
                <a:cubicBezTo>
                  <a:pt x="2577" y="1574"/>
                  <a:pt x="2577" y="1574"/>
                  <a:pt x="2577" y="1574"/>
                </a:cubicBezTo>
                <a:cubicBezTo>
                  <a:pt x="2427" y="1518"/>
                  <a:pt x="2325" y="1375"/>
                  <a:pt x="2326" y="1215"/>
                </a:cubicBezTo>
                <a:cubicBezTo>
                  <a:pt x="2331" y="756"/>
                  <a:pt x="2042" y="323"/>
                  <a:pt x="1575" y="172"/>
                </a:cubicBezTo>
                <a:cubicBezTo>
                  <a:pt x="1046" y="0"/>
                  <a:pt x="466" y="263"/>
                  <a:pt x="246" y="774"/>
                </a:cubicBezTo>
                <a:cubicBezTo>
                  <a:pt x="0" y="1346"/>
                  <a:pt x="283" y="2002"/>
                  <a:pt x="860" y="2219"/>
                </a:cubicBezTo>
                <a:cubicBezTo>
                  <a:pt x="1297" y="2383"/>
                  <a:pt x="1773" y="2248"/>
                  <a:pt x="2061" y="1915"/>
                </a:cubicBezTo>
                <a:cubicBezTo>
                  <a:pt x="2167" y="1793"/>
                  <a:pt x="2336" y="1747"/>
                  <a:pt x="2487" y="1804"/>
                </a:cubicBezTo>
                <a:cubicBezTo>
                  <a:pt x="2496" y="1807"/>
                  <a:pt x="2496" y="1807"/>
                  <a:pt x="2496" y="1807"/>
                </a:cubicBezTo>
                <a:cubicBezTo>
                  <a:pt x="2625" y="1856"/>
                  <a:pt x="2721" y="1971"/>
                  <a:pt x="2739" y="2108"/>
                </a:cubicBezTo>
                <a:cubicBezTo>
                  <a:pt x="2766" y="2312"/>
                  <a:pt x="2885" y="2501"/>
                  <a:pt x="3077" y="2610"/>
                </a:cubicBezTo>
                <a:cubicBezTo>
                  <a:pt x="3417" y="2802"/>
                  <a:pt x="3852" y="2669"/>
                  <a:pt x="4023" y="2311"/>
                </a:cubicBezTo>
                <a:cubicBezTo>
                  <a:pt x="4171" y="2001"/>
                  <a:pt x="4059" y="1623"/>
                  <a:pt x="3766" y="1443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xmlns="" id="{F46304B5-5510-4E85-A134-59AA6D832EB1}"/>
              </a:ext>
            </a:extLst>
          </p:cNvPr>
          <p:cNvSpPr>
            <a:spLocks/>
          </p:cNvSpPr>
          <p:nvPr/>
        </p:nvSpPr>
        <p:spPr bwMode="auto">
          <a:xfrm>
            <a:off x="10619051" y="2469863"/>
            <a:ext cx="1683751" cy="2993996"/>
          </a:xfrm>
          <a:custGeom>
            <a:avLst/>
            <a:gdLst>
              <a:gd name="T0" fmla="*/ 996 w 1059"/>
              <a:gd name="T1" fmla="*/ 1576 h 1882"/>
              <a:gd name="T2" fmla="*/ 795 w 1059"/>
              <a:gd name="T3" fmla="*/ 1273 h 1882"/>
              <a:gd name="T4" fmla="*/ 680 w 1059"/>
              <a:gd name="T5" fmla="*/ 1134 h 1882"/>
              <a:gd name="T6" fmla="*/ 680 w 1059"/>
              <a:gd name="T7" fmla="*/ 1131 h 1882"/>
              <a:gd name="T8" fmla="*/ 767 w 1059"/>
              <a:gd name="T9" fmla="*/ 952 h 1882"/>
              <a:gd name="T10" fmla="*/ 1016 w 1059"/>
              <a:gd name="T11" fmla="*/ 421 h 1882"/>
              <a:gd name="T12" fmla="*/ 481 w 1059"/>
              <a:gd name="T13" fmla="*/ 25 h 1882"/>
              <a:gd name="T14" fmla="*/ 42 w 1059"/>
              <a:gd name="T15" fmla="*/ 590 h 1882"/>
              <a:gd name="T16" fmla="*/ 430 w 1059"/>
              <a:gd name="T17" fmla="*/ 1001 h 1882"/>
              <a:gd name="T18" fmla="*/ 568 w 1059"/>
              <a:gd name="T19" fmla="*/ 1146 h 1882"/>
              <a:gd name="T20" fmla="*/ 569 w 1059"/>
              <a:gd name="T21" fmla="*/ 1151 h 1882"/>
              <a:gd name="T22" fmla="*/ 503 w 1059"/>
              <a:gd name="T23" fmla="*/ 1314 h 1882"/>
              <a:gd name="T24" fmla="*/ 378 w 1059"/>
              <a:gd name="T25" fmla="*/ 1560 h 1882"/>
              <a:gd name="T26" fmla="*/ 707 w 1059"/>
              <a:gd name="T27" fmla="*/ 1870 h 1882"/>
              <a:gd name="T28" fmla="*/ 996 w 1059"/>
              <a:gd name="T29" fmla="*/ 1576 h 1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59" h="1882">
                <a:moveTo>
                  <a:pt x="996" y="1576"/>
                </a:moveTo>
                <a:cubicBezTo>
                  <a:pt x="1002" y="1437"/>
                  <a:pt x="916" y="1318"/>
                  <a:pt x="795" y="1273"/>
                </a:cubicBezTo>
                <a:cubicBezTo>
                  <a:pt x="734" y="1250"/>
                  <a:pt x="690" y="1198"/>
                  <a:pt x="680" y="1134"/>
                </a:cubicBezTo>
                <a:cubicBezTo>
                  <a:pt x="680" y="1131"/>
                  <a:pt x="680" y="1131"/>
                  <a:pt x="680" y="1131"/>
                </a:cubicBezTo>
                <a:cubicBezTo>
                  <a:pt x="669" y="1059"/>
                  <a:pt x="703" y="986"/>
                  <a:pt x="767" y="952"/>
                </a:cubicBezTo>
                <a:cubicBezTo>
                  <a:pt x="951" y="852"/>
                  <a:pt x="1059" y="640"/>
                  <a:pt x="1016" y="421"/>
                </a:cubicBezTo>
                <a:cubicBezTo>
                  <a:pt x="967" y="172"/>
                  <a:pt x="733" y="0"/>
                  <a:pt x="481" y="25"/>
                </a:cubicBezTo>
                <a:cubicBezTo>
                  <a:pt x="198" y="54"/>
                  <a:pt x="0" y="313"/>
                  <a:pt x="42" y="590"/>
                </a:cubicBezTo>
                <a:cubicBezTo>
                  <a:pt x="73" y="801"/>
                  <a:pt x="233" y="960"/>
                  <a:pt x="430" y="1001"/>
                </a:cubicBezTo>
                <a:cubicBezTo>
                  <a:pt x="502" y="1016"/>
                  <a:pt x="557" y="1074"/>
                  <a:pt x="568" y="1146"/>
                </a:cubicBezTo>
                <a:cubicBezTo>
                  <a:pt x="569" y="1151"/>
                  <a:pt x="569" y="1151"/>
                  <a:pt x="569" y="1151"/>
                </a:cubicBezTo>
                <a:cubicBezTo>
                  <a:pt x="578" y="1213"/>
                  <a:pt x="554" y="1277"/>
                  <a:pt x="503" y="1314"/>
                </a:cubicBezTo>
                <a:cubicBezTo>
                  <a:pt x="428" y="1370"/>
                  <a:pt x="379" y="1459"/>
                  <a:pt x="378" y="1560"/>
                </a:cubicBezTo>
                <a:cubicBezTo>
                  <a:pt x="377" y="1738"/>
                  <a:pt x="527" y="1882"/>
                  <a:pt x="707" y="1870"/>
                </a:cubicBezTo>
                <a:cubicBezTo>
                  <a:pt x="863" y="1861"/>
                  <a:pt x="989" y="1732"/>
                  <a:pt x="996" y="1576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xmlns="" id="{8873FDD2-246F-4E1E-AE47-6386DE04AE3A}"/>
              </a:ext>
            </a:extLst>
          </p:cNvPr>
          <p:cNvSpPr>
            <a:spLocks/>
          </p:cNvSpPr>
          <p:nvPr/>
        </p:nvSpPr>
        <p:spPr bwMode="auto">
          <a:xfrm>
            <a:off x="8301289" y="-281319"/>
            <a:ext cx="5096121" cy="5099880"/>
          </a:xfrm>
          <a:custGeom>
            <a:avLst/>
            <a:gdLst>
              <a:gd name="T0" fmla="*/ 2413 w 2530"/>
              <a:gd name="T1" fmla="*/ 1053 h 2530"/>
              <a:gd name="T2" fmla="*/ 1477 w 2530"/>
              <a:gd name="T3" fmla="*/ 2413 h 2530"/>
              <a:gd name="T4" fmla="*/ 117 w 2530"/>
              <a:gd name="T5" fmla="*/ 1476 h 2530"/>
              <a:gd name="T6" fmla="*/ 1054 w 2530"/>
              <a:gd name="T7" fmla="*/ 117 h 2530"/>
              <a:gd name="T8" fmla="*/ 2413 w 2530"/>
              <a:gd name="T9" fmla="*/ 1053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0" h="2530">
                <a:moveTo>
                  <a:pt x="2413" y="1053"/>
                </a:moveTo>
                <a:cubicBezTo>
                  <a:pt x="2530" y="1687"/>
                  <a:pt x="2111" y="2296"/>
                  <a:pt x="1477" y="2413"/>
                </a:cubicBezTo>
                <a:cubicBezTo>
                  <a:pt x="843" y="2530"/>
                  <a:pt x="234" y="2110"/>
                  <a:pt x="117" y="1476"/>
                </a:cubicBezTo>
                <a:cubicBezTo>
                  <a:pt x="0" y="842"/>
                  <a:pt x="420" y="233"/>
                  <a:pt x="1054" y="117"/>
                </a:cubicBezTo>
                <a:cubicBezTo>
                  <a:pt x="1688" y="0"/>
                  <a:pt x="2297" y="419"/>
                  <a:pt x="2413" y="1053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3175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xmlns="" id="{616702FA-5DE7-4F95-A560-64F632EA24E2}"/>
              </a:ext>
            </a:extLst>
          </p:cNvPr>
          <p:cNvSpPr>
            <a:spLocks/>
          </p:cNvSpPr>
          <p:nvPr/>
        </p:nvSpPr>
        <p:spPr bwMode="auto">
          <a:xfrm>
            <a:off x="1693258" y="134396"/>
            <a:ext cx="962841" cy="964189"/>
          </a:xfrm>
          <a:custGeom>
            <a:avLst/>
            <a:gdLst>
              <a:gd name="T0" fmla="*/ 578 w 606"/>
              <a:gd name="T1" fmla="*/ 252 h 606"/>
              <a:gd name="T2" fmla="*/ 354 w 606"/>
              <a:gd name="T3" fmla="*/ 578 h 606"/>
              <a:gd name="T4" fmla="*/ 28 w 606"/>
              <a:gd name="T5" fmla="*/ 354 h 606"/>
              <a:gd name="T6" fmla="*/ 252 w 606"/>
              <a:gd name="T7" fmla="*/ 28 h 606"/>
              <a:gd name="T8" fmla="*/ 578 w 606"/>
              <a:gd name="T9" fmla="*/ 252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6" h="606">
                <a:moveTo>
                  <a:pt x="578" y="252"/>
                </a:moveTo>
                <a:cubicBezTo>
                  <a:pt x="606" y="404"/>
                  <a:pt x="506" y="550"/>
                  <a:pt x="354" y="578"/>
                </a:cubicBezTo>
                <a:cubicBezTo>
                  <a:pt x="202" y="606"/>
                  <a:pt x="56" y="506"/>
                  <a:pt x="28" y="354"/>
                </a:cubicBezTo>
                <a:cubicBezTo>
                  <a:pt x="0" y="202"/>
                  <a:pt x="100" y="56"/>
                  <a:pt x="252" y="28"/>
                </a:cubicBezTo>
                <a:cubicBezTo>
                  <a:pt x="404" y="0"/>
                  <a:pt x="550" y="100"/>
                  <a:pt x="578" y="252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xmlns="" id="{D5E993C8-45A8-4485-9309-F188D3B39932}"/>
              </a:ext>
            </a:extLst>
          </p:cNvPr>
          <p:cNvSpPr>
            <a:spLocks/>
          </p:cNvSpPr>
          <p:nvPr/>
        </p:nvSpPr>
        <p:spPr bwMode="auto">
          <a:xfrm>
            <a:off x="8563889" y="-709888"/>
            <a:ext cx="1098471" cy="1099835"/>
          </a:xfrm>
          <a:custGeom>
            <a:avLst/>
            <a:gdLst>
              <a:gd name="T0" fmla="*/ 659 w 691"/>
              <a:gd name="T1" fmla="*/ 288 h 691"/>
              <a:gd name="T2" fmla="*/ 403 w 691"/>
              <a:gd name="T3" fmla="*/ 659 h 691"/>
              <a:gd name="T4" fmla="*/ 32 w 691"/>
              <a:gd name="T5" fmla="*/ 403 h 691"/>
              <a:gd name="T6" fmla="*/ 288 w 691"/>
              <a:gd name="T7" fmla="*/ 32 h 691"/>
              <a:gd name="T8" fmla="*/ 659 w 691"/>
              <a:gd name="T9" fmla="*/ 288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1" h="691">
                <a:moveTo>
                  <a:pt x="659" y="288"/>
                </a:moveTo>
                <a:cubicBezTo>
                  <a:pt x="691" y="461"/>
                  <a:pt x="577" y="627"/>
                  <a:pt x="403" y="659"/>
                </a:cubicBezTo>
                <a:cubicBezTo>
                  <a:pt x="230" y="691"/>
                  <a:pt x="64" y="577"/>
                  <a:pt x="32" y="403"/>
                </a:cubicBezTo>
                <a:cubicBezTo>
                  <a:pt x="0" y="230"/>
                  <a:pt x="114" y="64"/>
                  <a:pt x="288" y="32"/>
                </a:cubicBezTo>
                <a:cubicBezTo>
                  <a:pt x="461" y="0"/>
                  <a:pt x="627" y="114"/>
                  <a:pt x="659" y="288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xmlns="" id="{F81DF378-E919-4381-9659-B636948EA96E}"/>
              </a:ext>
            </a:extLst>
          </p:cNvPr>
          <p:cNvSpPr>
            <a:spLocks/>
          </p:cNvSpPr>
          <p:nvPr/>
        </p:nvSpPr>
        <p:spPr bwMode="auto">
          <a:xfrm>
            <a:off x="2126620" y="-1393005"/>
            <a:ext cx="2606271" cy="2606609"/>
          </a:xfrm>
          <a:custGeom>
            <a:avLst/>
            <a:gdLst>
              <a:gd name="T0" fmla="*/ 377 w 1639"/>
              <a:gd name="T1" fmla="*/ 245 h 1639"/>
              <a:gd name="T2" fmla="*/ 1394 w 1639"/>
              <a:gd name="T3" fmla="*/ 377 h 1639"/>
              <a:gd name="T4" fmla="*/ 1262 w 1639"/>
              <a:gd name="T5" fmla="*/ 1394 h 1639"/>
              <a:gd name="T6" fmla="*/ 245 w 1639"/>
              <a:gd name="T7" fmla="*/ 1262 h 1639"/>
              <a:gd name="T8" fmla="*/ 377 w 1639"/>
              <a:gd name="T9" fmla="*/ 245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9" h="1639">
                <a:moveTo>
                  <a:pt x="377" y="245"/>
                </a:moveTo>
                <a:cubicBezTo>
                  <a:pt x="694" y="0"/>
                  <a:pt x="1150" y="59"/>
                  <a:pt x="1394" y="377"/>
                </a:cubicBezTo>
                <a:cubicBezTo>
                  <a:pt x="1639" y="694"/>
                  <a:pt x="1580" y="1150"/>
                  <a:pt x="1262" y="1394"/>
                </a:cubicBezTo>
                <a:cubicBezTo>
                  <a:pt x="945" y="1639"/>
                  <a:pt x="489" y="1580"/>
                  <a:pt x="245" y="1262"/>
                </a:cubicBezTo>
                <a:cubicBezTo>
                  <a:pt x="0" y="945"/>
                  <a:pt x="59" y="489"/>
                  <a:pt x="377" y="245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Oval 29">
            <a:extLst>
              <a:ext uri="{FF2B5EF4-FFF2-40B4-BE49-F238E27FC236}">
                <a16:creationId xmlns:a16="http://schemas.microsoft.com/office/drawing/2014/main" xmlns="" id="{5D945E34-F925-4EE1-9259-99044F79B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30" y="46"/>
            <a:ext cx="2217713" cy="2219223"/>
          </a:xfrm>
          <a:prstGeom prst="ellipse">
            <a:avLst/>
          </a:pr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2667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" name="Oval 30">
            <a:extLst>
              <a:ext uri="{FF2B5EF4-FFF2-40B4-BE49-F238E27FC236}">
                <a16:creationId xmlns:a16="http://schemas.microsoft.com/office/drawing/2014/main" xmlns="" id="{98EE84CC-F829-40ED-AF46-776DB771F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5155" y="5744925"/>
            <a:ext cx="2095524" cy="2097019"/>
          </a:xfrm>
          <a:prstGeom prst="ellipse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1651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7D3121E-2FD3-480F-A921-51C3DCE3B77B}"/>
              </a:ext>
            </a:extLst>
          </p:cNvPr>
          <p:cNvSpPr/>
          <p:nvPr/>
        </p:nvSpPr>
        <p:spPr>
          <a:xfrm>
            <a:off x="1608617" y="840880"/>
            <a:ext cx="9093155" cy="5180408"/>
          </a:xfrm>
          <a:prstGeom prst="rect">
            <a:avLst/>
          </a:prstGeom>
          <a:noFill/>
          <a:ln w="57150" cap="sq">
            <a:solidFill>
              <a:schemeClr val="tx1"/>
            </a:solidFill>
            <a:miter lim="800000"/>
          </a:ln>
          <a:effectLst>
            <a:outerShdw blurRad="330200" dist="228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422" tIns="22693" rIns="45422" bIns="22693" rtlCol="0" anchor="ctr"/>
          <a:lstStyle/>
          <a:p>
            <a:pPr algn="ctr" defTabSz="1211148">
              <a:buClrTx/>
            </a:pPr>
            <a:endParaRPr lang="en-US" sz="2400" kern="1200">
              <a:solidFill>
                <a:prstClr val="white"/>
              </a:solidFill>
            </a:endParaRPr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xmlns="" id="{517F9A67-A3E0-4792-8E44-A839183211F5}"/>
              </a:ext>
            </a:extLst>
          </p:cNvPr>
          <p:cNvSpPr>
            <a:spLocks/>
          </p:cNvSpPr>
          <p:nvPr/>
        </p:nvSpPr>
        <p:spPr bwMode="auto">
          <a:xfrm>
            <a:off x="7528911" y="888345"/>
            <a:ext cx="1780280" cy="1780512"/>
          </a:xfrm>
          <a:custGeom>
            <a:avLst/>
            <a:gdLst>
              <a:gd name="T0" fmla="*/ 1068 w 1120"/>
              <a:gd name="T1" fmla="*/ 466 h 1119"/>
              <a:gd name="T2" fmla="*/ 654 w 1120"/>
              <a:gd name="T3" fmla="*/ 1068 h 1119"/>
              <a:gd name="T4" fmla="*/ 52 w 1120"/>
              <a:gd name="T5" fmla="*/ 653 h 1119"/>
              <a:gd name="T6" fmla="*/ 467 w 1120"/>
              <a:gd name="T7" fmla="*/ 52 h 1119"/>
              <a:gd name="T8" fmla="*/ 1068 w 1120"/>
              <a:gd name="T9" fmla="*/ 466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0" h="1119">
                <a:moveTo>
                  <a:pt x="1068" y="466"/>
                </a:moveTo>
                <a:cubicBezTo>
                  <a:pt x="1120" y="747"/>
                  <a:pt x="934" y="1016"/>
                  <a:pt x="654" y="1068"/>
                </a:cubicBezTo>
                <a:cubicBezTo>
                  <a:pt x="373" y="1119"/>
                  <a:pt x="104" y="934"/>
                  <a:pt x="52" y="653"/>
                </a:cubicBezTo>
                <a:cubicBezTo>
                  <a:pt x="0" y="373"/>
                  <a:pt x="186" y="103"/>
                  <a:pt x="467" y="52"/>
                </a:cubicBezTo>
                <a:cubicBezTo>
                  <a:pt x="747" y="0"/>
                  <a:pt x="1017" y="186"/>
                  <a:pt x="1068" y="466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xmlns="" id="{C873A73F-42E6-4751-8B0D-C594C3935321}"/>
              </a:ext>
            </a:extLst>
          </p:cNvPr>
          <p:cNvSpPr>
            <a:spLocks/>
          </p:cNvSpPr>
          <p:nvPr/>
        </p:nvSpPr>
        <p:spPr bwMode="auto">
          <a:xfrm>
            <a:off x="7225884" y="4568100"/>
            <a:ext cx="1693525" cy="1694968"/>
          </a:xfrm>
          <a:custGeom>
            <a:avLst/>
            <a:gdLst>
              <a:gd name="T0" fmla="*/ 1015 w 1065"/>
              <a:gd name="T1" fmla="*/ 444 h 1065"/>
              <a:gd name="T2" fmla="*/ 621 w 1065"/>
              <a:gd name="T3" fmla="*/ 1016 h 1065"/>
              <a:gd name="T4" fmla="*/ 49 w 1065"/>
              <a:gd name="T5" fmla="*/ 622 h 1065"/>
              <a:gd name="T6" fmla="*/ 443 w 1065"/>
              <a:gd name="T7" fmla="*/ 50 h 1065"/>
              <a:gd name="T8" fmla="*/ 1015 w 1065"/>
              <a:gd name="T9" fmla="*/ 444 h 1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5" h="1065">
                <a:moveTo>
                  <a:pt x="1015" y="444"/>
                </a:moveTo>
                <a:cubicBezTo>
                  <a:pt x="1065" y="711"/>
                  <a:pt x="888" y="967"/>
                  <a:pt x="621" y="1016"/>
                </a:cubicBezTo>
                <a:cubicBezTo>
                  <a:pt x="354" y="1065"/>
                  <a:pt x="98" y="889"/>
                  <a:pt x="49" y="622"/>
                </a:cubicBezTo>
                <a:cubicBezTo>
                  <a:pt x="0" y="355"/>
                  <a:pt x="176" y="99"/>
                  <a:pt x="443" y="50"/>
                </a:cubicBezTo>
                <a:cubicBezTo>
                  <a:pt x="710" y="0"/>
                  <a:pt x="966" y="177"/>
                  <a:pt x="1015" y="444"/>
                </a:cubicBezTo>
                <a:close/>
              </a:path>
            </a:pathLst>
          </a:custGeom>
          <a:gradFill flip="none" rotWithShape="1">
            <a:gsLst>
              <a:gs pos="37000">
                <a:schemeClr val="tx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3429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xmlns="" id="{BD2B0957-7041-4C27-BE5F-5990E65C9B8B}"/>
              </a:ext>
            </a:extLst>
          </p:cNvPr>
          <p:cNvSpPr>
            <a:spLocks/>
          </p:cNvSpPr>
          <p:nvPr/>
        </p:nvSpPr>
        <p:spPr bwMode="auto">
          <a:xfrm>
            <a:off x="1298545" y="3003919"/>
            <a:ext cx="4406099" cy="3392380"/>
          </a:xfrm>
          <a:custGeom>
            <a:avLst/>
            <a:gdLst>
              <a:gd name="T0" fmla="*/ 2656 w 2772"/>
              <a:gd name="T1" fmla="*/ 1351 h 2132"/>
              <a:gd name="T2" fmla="*/ 2222 w 2772"/>
              <a:gd name="T3" fmla="*/ 1213 h 2132"/>
              <a:gd name="T4" fmla="*/ 2000 w 2772"/>
              <a:gd name="T5" fmla="*/ 1167 h 2132"/>
              <a:gd name="T6" fmla="*/ 1997 w 2772"/>
              <a:gd name="T7" fmla="*/ 1164 h 2132"/>
              <a:gd name="T8" fmla="*/ 1942 w 2772"/>
              <a:gd name="T9" fmla="*/ 920 h 2132"/>
              <a:gd name="T10" fmla="*/ 1769 w 2772"/>
              <a:gd name="T11" fmla="*/ 205 h 2132"/>
              <a:gd name="T12" fmla="*/ 935 w 2772"/>
              <a:gd name="T13" fmla="*/ 238 h 2132"/>
              <a:gd name="T14" fmla="*/ 829 w 2772"/>
              <a:gd name="T15" fmla="*/ 985 h 2132"/>
              <a:gd name="T16" fmla="*/ 807 w 2772"/>
              <a:gd name="T17" fmla="*/ 1190 h 2132"/>
              <a:gd name="T18" fmla="*/ 803 w 2772"/>
              <a:gd name="T19" fmla="*/ 1194 h 2132"/>
              <a:gd name="T20" fmla="*/ 618 w 2772"/>
              <a:gd name="T21" fmla="*/ 1240 h 2132"/>
              <a:gd name="T22" fmla="*/ 147 w 2772"/>
              <a:gd name="T23" fmla="*/ 1368 h 2132"/>
              <a:gd name="T24" fmla="*/ 169 w 2772"/>
              <a:gd name="T25" fmla="*/ 1957 h 2132"/>
              <a:gd name="T26" fmla="*/ 795 w 2772"/>
              <a:gd name="T27" fmla="*/ 1945 h 2132"/>
              <a:gd name="T28" fmla="*/ 878 w 2772"/>
              <a:gd name="T29" fmla="*/ 1486 h 2132"/>
              <a:gd name="T30" fmla="*/ 912 w 2772"/>
              <a:gd name="T31" fmla="*/ 1304 h 2132"/>
              <a:gd name="T32" fmla="*/ 925 w 2772"/>
              <a:gd name="T33" fmla="*/ 1290 h 2132"/>
              <a:gd name="T34" fmla="*/ 1123 w 2772"/>
              <a:gd name="T35" fmla="*/ 1250 h 2132"/>
              <a:gd name="T36" fmla="*/ 1654 w 2772"/>
              <a:gd name="T37" fmla="*/ 1232 h 2132"/>
              <a:gd name="T38" fmla="*/ 1901 w 2772"/>
              <a:gd name="T39" fmla="*/ 1268 h 2132"/>
              <a:gd name="T40" fmla="*/ 1904 w 2772"/>
              <a:gd name="T41" fmla="*/ 1271 h 2132"/>
              <a:gd name="T42" fmla="*/ 1969 w 2772"/>
              <a:gd name="T43" fmla="*/ 1482 h 2132"/>
              <a:gd name="T44" fmla="*/ 2039 w 2772"/>
              <a:gd name="T45" fmla="*/ 1821 h 2132"/>
              <a:gd name="T46" fmla="*/ 2605 w 2772"/>
              <a:gd name="T47" fmla="*/ 1867 h 2132"/>
              <a:gd name="T48" fmla="*/ 2656 w 2772"/>
              <a:gd name="T49" fmla="*/ 1351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772" h="2132">
                <a:moveTo>
                  <a:pt x="2656" y="1351"/>
                </a:moveTo>
                <a:cubicBezTo>
                  <a:pt x="2553" y="1211"/>
                  <a:pt x="2376" y="1161"/>
                  <a:pt x="2222" y="1213"/>
                </a:cubicBezTo>
                <a:cubicBezTo>
                  <a:pt x="2144" y="1238"/>
                  <a:pt x="2060" y="1222"/>
                  <a:pt x="2000" y="1167"/>
                </a:cubicBezTo>
                <a:cubicBezTo>
                  <a:pt x="1997" y="1164"/>
                  <a:pt x="1997" y="1164"/>
                  <a:pt x="1997" y="1164"/>
                </a:cubicBezTo>
                <a:cubicBezTo>
                  <a:pt x="1930" y="1102"/>
                  <a:pt x="1907" y="1005"/>
                  <a:pt x="1942" y="920"/>
                </a:cubicBezTo>
                <a:cubicBezTo>
                  <a:pt x="2044" y="678"/>
                  <a:pt x="1984" y="386"/>
                  <a:pt x="1769" y="205"/>
                </a:cubicBezTo>
                <a:cubicBezTo>
                  <a:pt x="1525" y="0"/>
                  <a:pt x="1161" y="15"/>
                  <a:pt x="935" y="238"/>
                </a:cubicBezTo>
                <a:cubicBezTo>
                  <a:pt x="729" y="441"/>
                  <a:pt x="696" y="748"/>
                  <a:pt x="829" y="985"/>
                </a:cubicBezTo>
                <a:cubicBezTo>
                  <a:pt x="867" y="1051"/>
                  <a:pt x="859" y="1134"/>
                  <a:pt x="807" y="1190"/>
                </a:cubicBezTo>
                <a:cubicBezTo>
                  <a:pt x="803" y="1194"/>
                  <a:pt x="803" y="1194"/>
                  <a:pt x="803" y="1194"/>
                </a:cubicBezTo>
                <a:cubicBezTo>
                  <a:pt x="756" y="1245"/>
                  <a:pt x="683" y="1262"/>
                  <a:pt x="618" y="1240"/>
                </a:cubicBezTo>
                <a:cubicBezTo>
                  <a:pt x="455" y="1184"/>
                  <a:pt x="267" y="1228"/>
                  <a:pt x="147" y="1368"/>
                </a:cubicBezTo>
                <a:cubicBezTo>
                  <a:pt x="0" y="1539"/>
                  <a:pt x="10" y="1798"/>
                  <a:pt x="169" y="1957"/>
                </a:cubicBezTo>
                <a:cubicBezTo>
                  <a:pt x="345" y="2132"/>
                  <a:pt x="629" y="2125"/>
                  <a:pt x="795" y="1945"/>
                </a:cubicBezTo>
                <a:cubicBezTo>
                  <a:pt x="914" y="1817"/>
                  <a:pt x="940" y="1637"/>
                  <a:pt x="878" y="1486"/>
                </a:cubicBezTo>
                <a:cubicBezTo>
                  <a:pt x="853" y="1424"/>
                  <a:pt x="867" y="1353"/>
                  <a:pt x="912" y="1304"/>
                </a:cubicBezTo>
                <a:cubicBezTo>
                  <a:pt x="925" y="1290"/>
                  <a:pt x="925" y="1290"/>
                  <a:pt x="925" y="1290"/>
                </a:cubicBezTo>
                <a:cubicBezTo>
                  <a:pt x="976" y="1236"/>
                  <a:pt x="1055" y="1220"/>
                  <a:pt x="1123" y="1250"/>
                </a:cubicBezTo>
                <a:cubicBezTo>
                  <a:pt x="1293" y="1323"/>
                  <a:pt x="1489" y="1317"/>
                  <a:pt x="1654" y="1232"/>
                </a:cubicBezTo>
                <a:cubicBezTo>
                  <a:pt x="1735" y="1190"/>
                  <a:pt x="1834" y="1206"/>
                  <a:pt x="1901" y="1268"/>
                </a:cubicBezTo>
                <a:cubicBezTo>
                  <a:pt x="1904" y="1271"/>
                  <a:pt x="1904" y="1271"/>
                  <a:pt x="1904" y="1271"/>
                </a:cubicBezTo>
                <a:cubicBezTo>
                  <a:pt x="1962" y="1324"/>
                  <a:pt x="1989" y="1406"/>
                  <a:pt x="1969" y="1482"/>
                </a:cubicBezTo>
                <a:cubicBezTo>
                  <a:pt x="1939" y="1596"/>
                  <a:pt x="1961" y="1722"/>
                  <a:pt x="2039" y="1821"/>
                </a:cubicBezTo>
                <a:cubicBezTo>
                  <a:pt x="2178" y="1996"/>
                  <a:pt x="2437" y="2019"/>
                  <a:pt x="2605" y="1867"/>
                </a:cubicBezTo>
                <a:cubicBezTo>
                  <a:pt x="2750" y="1734"/>
                  <a:pt x="2772" y="1510"/>
                  <a:pt x="2656" y="1351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82600" sx="102000" sy="102000" algn="ctr" rotWithShape="0">
              <a:schemeClr val="bg2">
                <a:lumMod val="50000"/>
                <a:alpha val="40000"/>
              </a:schemeClr>
            </a:outerShdw>
            <a:softEdge rad="330200"/>
          </a:effectLst>
        </p:spPr>
        <p:txBody>
          <a:bodyPr vert="horz" wrap="square" lIns="45422" tIns="22693" rIns="45422" bIns="22693" numCol="1" anchor="t" anchorCtr="0" compatLnSpc="1">
            <a:prstTxWarp prst="textNoShape">
              <a:avLst/>
            </a:prstTxWarp>
          </a:bodyPr>
          <a:lstStyle/>
          <a:p>
            <a:pPr defTabSz="1211148">
              <a:buClrTx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8956D208-7794-47E2-AA1D-DD66B0AA1F0F}"/>
              </a:ext>
            </a:extLst>
          </p:cNvPr>
          <p:cNvSpPr txBox="1"/>
          <p:nvPr/>
        </p:nvSpPr>
        <p:spPr>
          <a:xfrm>
            <a:off x="3009979" y="2312313"/>
            <a:ext cx="6456996" cy="1400047"/>
          </a:xfrm>
          <a:prstGeom prst="rect">
            <a:avLst/>
          </a:prstGeom>
          <a:noFill/>
        </p:spPr>
        <p:txBody>
          <a:bodyPr wrap="square" lIns="45422" tIns="22693" rIns="45422" bIns="22693" rtlCol="0">
            <a:spAutoFit/>
          </a:bodyPr>
          <a:lstStyle/>
          <a:p>
            <a:pPr algn="ctr" defTabSz="1211148">
              <a:buClrTx/>
            </a:pPr>
            <a:r>
              <a:rPr lang="es-MX" sz="4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¡Gracias por su atención!</a:t>
            </a:r>
            <a:endParaRPr lang="en-US" sz="4400" kern="1200" dirty="0">
              <a:solidFill>
                <a:schemeClr val="tx1">
                  <a:lumMod val="75000"/>
                  <a:lumOff val="25000"/>
                </a:schemeClr>
              </a:solidFill>
              <a:latin typeface="Arial Black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xmlns="" id="{8956D208-7794-47E2-AA1D-DD66B0AA1F0F}"/>
              </a:ext>
            </a:extLst>
          </p:cNvPr>
          <p:cNvSpPr txBox="1"/>
          <p:nvPr/>
        </p:nvSpPr>
        <p:spPr>
          <a:xfrm>
            <a:off x="2439149" y="4729162"/>
            <a:ext cx="5450560" cy="630605"/>
          </a:xfrm>
          <a:prstGeom prst="rect">
            <a:avLst/>
          </a:prstGeom>
          <a:noFill/>
        </p:spPr>
        <p:txBody>
          <a:bodyPr wrap="square" lIns="45422" tIns="22693" rIns="45422" bIns="22693" rtlCol="0">
            <a:spAutoFit/>
          </a:bodyPr>
          <a:lstStyle/>
          <a:p>
            <a:pPr defTabSz="1211148">
              <a:buClrTx/>
            </a:pPr>
            <a:r>
              <a:rPr lang="en-US" sz="1900" kern="1200" dirty="0" err="1">
                <a:solidFill>
                  <a:schemeClr val="tx1"/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Ing</a:t>
            </a:r>
            <a:r>
              <a:rPr lang="en-US" sz="1900" kern="1200" dirty="0">
                <a:solidFill>
                  <a:schemeClr val="tx1"/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. Saul</a:t>
            </a:r>
            <a:r>
              <a:rPr lang="es-MX" sz="1900" kern="1200" dirty="0">
                <a:solidFill>
                  <a:schemeClr val="tx1"/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Alveano Aguerrebere</a:t>
            </a:r>
          </a:p>
          <a:p>
            <a:pPr defTabSz="1211148">
              <a:buClrTx/>
            </a:pPr>
            <a:r>
              <a:rPr lang="es-MX" sz="1900" kern="1200" dirty="0">
                <a:solidFill>
                  <a:schemeClr val="tx1"/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saul.alveano@jalisco.gob.mx</a:t>
            </a:r>
          </a:p>
        </p:txBody>
      </p:sp>
    </p:spTree>
    <p:extLst>
      <p:ext uri="{BB962C8B-B14F-4D97-AF65-F5344CB8AC3E}">
        <p14:creationId xmlns:p14="http://schemas.microsoft.com/office/powerpoint/2010/main" val="171038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1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1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8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8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8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8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9" presetClass="path" presetSubtype="0" repeatCount="indefinite" accel="50000" decel="5000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2.19242E-6 -4.81481E-6 L 0.07981 0.39075 " pathEditMode="relative" rAng="0" ptsTypes="AA">
                                          <p:cBhvr>
                                            <p:cTn id="90" dur="20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90" y="19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9" presetClass="path" presetSubtype="0" repeatCount="indefinite" accel="50000" decel="5000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-2.96185E-6 -9.25926E-7 L 0.20603 -0.06227 " pathEditMode="relative" rAng="0" ptsTypes="AA">
                                          <p:cBhvr>
                                            <p:cTn id="92" dur="3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298" y="-31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9" presetClass="path" presetSubtype="0" repeatCount="indefinite" accel="50000" decel="5000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4.80927E-6 -3.14815E-6 L 0.35068 -0.08437 " pathEditMode="relative" rAng="0" ptsTypes="AA">
                                          <p:cBhvr>
                                            <p:cTn id="94" dur="4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530" y="-42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repeatCount="indefinite" accel="47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5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3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5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59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48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5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58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50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2" dur="8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4" dur="6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6" dur="9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8" dur="10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8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4" grpId="1" animBg="1"/>
          <p:bldP spid="26" grpId="0" animBg="1"/>
          <p:bldP spid="26" grpId="1" animBg="1"/>
          <p:bldP spid="6" grpId="0" animBg="1"/>
          <p:bldP spid="6" grpId="1" animBg="1"/>
          <p:bldP spid="12" grpId="0" animBg="1"/>
          <p:bldP spid="12" grpId="1" animBg="1"/>
          <p:bldP spid="5" grpId="0" animBg="1"/>
          <p:bldP spid="5" grpId="1" animBg="1"/>
          <p:bldP spid="8" grpId="0" animBg="1"/>
          <p:bldP spid="8" grpId="1" animBg="1"/>
          <p:bldP spid="9" grpId="0" animBg="1"/>
          <p:bldP spid="13" grpId="0" animBg="1"/>
          <p:bldP spid="13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2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21" grpId="0" animBg="1"/>
          <p:bldP spid="21" grpId="1" animBg="1"/>
          <p:bldP spid="18" grpId="0" animBg="1"/>
          <p:bldP spid="11" grpId="0" animBg="1"/>
          <p:bldP spid="11" grpId="1" animBg="1"/>
          <p:bldP spid="36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1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1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8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8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9" presetClass="path" presetSubtype="0" repeatCount="indefinite" accel="50000" decel="5000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2.19242E-6 -4.81481E-6 L 0.07981 0.39075 " pathEditMode="relative" rAng="0" ptsTypes="AA">
                                          <p:cBhvr>
                                            <p:cTn id="90" dur="20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90" y="19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9" presetClass="path" presetSubtype="0" repeatCount="indefinite" accel="50000" decel="5000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-2.96185E-6 -9.25926E-7 L 0.20603 -0.06227 " pathEditMode="relative" rAng="0" ptsTypes="AA">
                                          <p:cBhvr>
                                            <p:cTn id="92" dur="3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298" y="-31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9" presetClass="path" presetSubtype="0" repeatCount="indefinite" accel="50000" decel="5000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4.80927E-6 -3.14815E-6 L 0.35068 -0.08437 " pathEditMode="relative" rAng="0" ptsTypes="AA">
                                          <p:cBhvr>
                                            <p:cTn id="94" dur="4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530" y="-42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repeatCount="indefinite" accel="47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5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3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5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59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48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5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58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repeatCount="indefinite" accel="52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50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2" dur="8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4" dur="6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6" dur="9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8" dur="10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repeatCount="indefinite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8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4" grpId="1" animBg="1"/>
          <p:bldP spid="26" grpId="0" animBg="1"/>
          <p:bldP spid="26" grpId="1" animBg="1"/>
          <p:bldP spid="6" grpId="0" animBg="1"/>
          <p:bldP spid="6" grpId="1" animBg="1"/>
          <p:bldP spid="12" grpId="0" animBg="1"/>
          <p:bldP spid="12" grpId="1" animBg="1"/>
          <p:bldP spid="5" grpId="0" animBg="1"/>
          <p:bldP spid="5" grpId="1" animBg="1"/>
          <p:bldP spid="8" grpId="0" animBg="1"/>
          <p:bldP spid="8" grpId="1" animBg="1"/>
          <p:bldP spid="9" grpId="0" animBg="1"/>
          <p:bldP spid="13" grpId="0" animBg="1"/>
          <p:bldP spid="13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2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21" grpId="0" animBg="1"/>
          <p:bldP spid="21" grpId="1" animBg="1"/>
          <p:bldP spid="18" grpId="0" animBg="1"/>
          <p:bldP spid="11" grpId="0" animBg="1"/>
          <p:bldP spid="11" grpId="1" animBg="1"/>
          <p:bldP spid="36" grpId="0"/>
          <p:bldP spid="37" grpId="0"/>
        </p:bldLst>
      </p:timing>
    </mc:Fallback>
  </mc:AlternateContent>
</p:sld>
</file>

<file path=ppt/theme/theme1.xml><?xml version="1.0" encoding="utf-8"?>
<a:theme xmlns:a="http://schemas.openxmlformats.org/drawingml/2006/main" name="Tema de Office">
  <a:themeElements>
    <a:clrScheme name="SETRAN">
      <a:dk1>
        <a:srgbClr val="2B4544"/>
      </a:dk1>
      <a:lt1>
        <a:srgbClr val="FFFBF0"/>
      </a:lt1>
      <a:dk2>
        <a:srgbClr val="009544"/>
      </a:dk2>
      <a:lt2>
        <a:srgbClr val="EACF40"/>
      </a:lt2>
      <a:accent1>
        <a:srgbClr val="26756B"/>
      </a:accent1>
      <a:accent2>
        <a:srgbClr val="E57765"/>
      </a:accent2>
      <a:accent3>
        <a:srgbClr val="F09B36"/>
      </a:accent3>
      <a:accent4>
        <a:srgbClr val="4472C4"/>
      </a:accent4>
      <a:accent5>
        <a:srgbClr val="AD1F3D"/>
      </a:accent5>
      <a:accent6>
        <a:srgbClr val="9FC65A"/>
      </a:accent6>
      <a:hlink>
        <a:srgbClr val="2B4544"/>
      </a:hlink>
      <a:folHlink>
        <a:srgbClr val="FFF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SETRAN">
      <a:dk1>
        <a:srgbClr val="000000"/>
      </a:dk1>
      <a:lt1>
        <a:srgbClr val="FFFFFF"/>
      </a:lt1>
      <a:dk2>
        <a:srgbClr val="009544"/>
      </a:dk2>
      <a:lt2>
        <a:srgbClr val="EACF40"/>
      </a:lt2>
      <a:accent1>
        <a:srgbClr val="26756B"/>
      </a:accent1>
      <a:accent2>
        <a:srgbClr val="E57765"/>
      </a:accent2>
      <a:accent3>
        <a:srgbClr val="F09B36"/>
      </a:accent3>
      <a:accent4>
        <a:srgbClr val="4472C4"/>
      </a:accent4>
      <a:accent5>
        <a:srgbClr val="AD1F3D"/>
      </a:accent5>
      <a:accent6>
        <a:srgbClr val="9FC65A"/>
      </a:accent6>
      <a:hlink>
        <a:srgbClr val="2B4544"/>
      </a:hlink>
      <a:folHlink>
        <a:srgbClr val="FFF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9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0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assive X V.2.6 - Blue">
    <a:dk1>
      <a:srgbClr val="172144"/>
    </a:dk1>
    <a:lt1>
      <a:srgbClr val="FFFFFF"/>
    </a:lt1>
    <a:dk2>
      <a:srgbClr val="08C6F9"/>
    </a:dk2>
    <a:lt2>
      <a:srgbClr val="0FBCFA"/>
    </a:lt2>
    <a:accent1>
      <a:srgbClr val="377DFF"/>
    </a:accent1>
    <a:accent2>
      <a:srgbClr val="3087FE"/>
    </a:accent2>
    <a:accent3>
      <a:srgbClr val="2A92FD"/>
    </a:accent3>
    <a:accent4>
      <a:srgbClr val="239CFC"/>
    </a:accent4>
    <a:accent5>
      <a:srgbClr val="1CA7FC"/>
    </a:accent5>
    <a:accent6>
      <a:srgbClr val="15B1FB"/>
    </a:accent6>
    <a:hlink>
      <a:srgbClr val="2F8299"/>
    </a:hlink>
    <a:folHlink>
      <a:srgbClr val="8C8C8C"/>
    </a:folHlink>
  </a:clrScheme>
</a:themeOverride>
</file>

<file path=ppt/theme/themeOverride2.xml><?xml version="1.0" encoding="utf-8"?>
<a:themeOverride xmlns:a="http://schemas.openxmlformats.org/drawingml/2006/main">
  <a:clrScheme name="Nova">
    <a:dk1>
      <a:srgbClr val="172144"/>
    </a:dk1>
    <a:lt1>
      <a:srgbClr val="FFFFFF"/>
    </a:lt1>
    <a:dk2>
      <a:srgbClr val="0FA5F7"/>
    </a:dk2>
    <a:lt2>
      <a:srgbClr val="82E75D"/>
    </a:lt2>
    <a:accent1>
      <a:srgbClr val="FF9D5A"/>
    </a:accent1>
    <a:accent2>
      <a:srgbClr val="FF828E"/>
    </a:accent2>
    <a:accent3>
      <a:srgbClr val="FF66C1"/>
    </a:accent3>
    <a:accent4>
      <a:srgbClr val="BE50E0"/>
    </a:accent4>
    <a:accent5>
      <a:srgbClr val="7D39FF"/>
    </a:accent5>
    <a:accent6>
      <a:srgbClr val="466FFB"/>
    </a:accent6>
    <a:hlink>
      <a:srgbClr val="2F8299"/>
    </a:hlink>
    <a:folHlink>
      <a:srgbClr val="8C8C8C"/>
    </a:folHlink>
  </a:clrScheme>
</a:themeOverride>
</file>

<file path=ppt/theme/themeOverride3.xml><?xml version="1.0" encoding="utf-8"?>
<a:themeOverride xmlns:a="http://schemas.openxmlformats.org/drawingml/2006/main">
  <a:clrScheme name="Massive X V.2.6 - Blue">
    <a:dk1>
      <a:srgbClr val="172144"/>
    </a:dk1>
    <a:lt1>
      <a:srgbClr val="FFFFFF"/>
    </a:lt1>
    <a:dk2>
      <a:srgbClr val="08C6F9"/>
    </a:dk2>
    <a:lt2>
      <a:srgbClr val="0FBCFA"/>
    </a:lt2>
    <a:accent1>
      <a:srgbClr val="377DFF"/>
    </a:accent1>
    <a:accent2>
      <a:srgbClr val="3087FE"/>
    </a:accent2>
    <a:accent3>
      <a:srgbClr val="2A92FD"/>
    </a:accent3>
    <a:accent4>
      <a:srgbClr val="239CFC"/>
    </a:accent4>
    <a:accent5>
      <a:srgbClr val="1CA7FC"/>
    </a:accent5>
    <a:accent6>
      <a:srgbClr val="15B1FB"/>
    </a:accent6>
    <a:hlink>
      <a:srgbClr val="2F8299"/>
    </a:hlink>
    <a:folHlink>
      <a:srgbClr val="8C8C8C"/>
    </a:folHlink>
  </a:clrScheme>
</a:themeOverride>
</file>

<file path=ppt/theme/themeOverride4.xml><?xml version="1.0" encoding="utf-8"?>
<a:themeOverride xmlns:a="http://schemas.openxmlformats.org/drawingml/2006/main">
  <a:clrScheme name="Massive X V.2.6 - Blue">
    <a:dk1>
      <a:srgbClr val="172144"/>
    </a:dk1>
    <a:lt1>
      <a:srgbClr val="FFFFFF"/>
    </a:lt1>
    <a:dk2>
      <a:srgbClr val="08C6F9"/>
    </a:dk2>
    <a:lt2>
      <a:srgbClr val="0FBCFA"/>
    </a:lt2>
    <a:accent1>
      <a:srgbClr val="377DFF"/>
    </a:accent1>
    <a:accent2>
      <a:srgbClr val="3087FE"/>
    </a:accent2>
    <a:accent3>
      <a:srgbClr val="2A92FD"/>
    </a:accent3>
    <a:accent4>
      <a:srgbClr val="239CFC"/>
    </a:accent4>
    <a:accent5>
      <a:srgbClr val="1CA7FC"/>
    </a:accent5>
    <a:accent6>
      <a:srgbClr val="15B1FB"/>
    </a:accent6>
    <a:hlink>
      <a:srgbClr val="2F8299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564</Words>
  <Application>Microsoft Office PowerPoint</Application>
  <PresentationFormat>Personalizado</PresentationFormat>
  <Paragraphs>101</Paragraphs>
  <Slides>16</Slides>
  <Notes>14</Notes>
  <HiddenSlides>1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16</vt:i4>
      </vt:variant>
    </vt:vector>
  </HeadingPairs>
  <TitlesOfParts>
    <vt:vector size="36" baseType="lpstr">
      <vt:lpstr>Arial</vt:lpstr>
      <vt:lpstr>Arial Black</vt:lpstr>
      <vt:lpstr>Century Gothic</vt:lpstr>
      <vt:lpstr>Montserrat</vt:lpstr>
      <vt:lpstr>Roboto Light</vt:lpstr>
      <vt:lpstr>Open Sans</vt:lpstr>
      <vt:lpstr>Calibri</vt:lpstr>
      <vt:lpstr>Designball-Electronic-Device-01</vt:lpstr>
      <vt:lpstr>Open Sans Extrabold</vt:lpstr>
      <vt:lpstr>Designball-Social-01</vt:lpstr>
      <vt:lpstr>Tema de Office</vt:lpstr>
      <vt:lpstr>Tema de Office</vt:lpstr>
      <vt:lpstr>Office Theme</vt:lpstr>
      <vt:lpstr>1_Tema de Office</vt:lpstr>
      <vt:lpstr>2_Office Theme</vt:lpstr>
      <vt:lpstr>3_Office Theme</vt:lpstr>
      <vt:lpstr>5_Office Theme</vt:lpstr>
      <vt:lpstr>9_Office Theme</vt:lpstr>
      <vt:lpstr>10_Office Theme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Saul Alveano Aguerrebere</dc:creator>
  <cp:lastModifiedBy>Saul Alveano Agueberre</cp:lastModifiedBy>
  <cp:revision>15</cp:revision>
  <dcterms:modified xsi:type="dcterms:W3CDTF">2024-04-11T16:57:57Z</dcterms:modified>
</cp:coreProperties>
</file>